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71" r:id="rId9"/>
    <p:sldId id="273" r:id="rId10"/>
    <p:sldId id="274" r:id="rId11"/>
    <p:sldId id="277" r:id="rId12"/>
    <p:sldId id="269" r:id="rId13"/>
    <p:sldId id="272" r:id="rId14"/>
    <p:sldId id="278" r:id="rId15"/>
    <p:sldId id="275" r:id="rId16"/>
    <p:sldId id="279" r:id="rId17"/>
    <p:sldId id="270" r:id="rId18"/>
    <p:sldId id="266" r:id="rId19"/>
    <p:sldId id="268" r:id="rId20"/>
    <p:sldId id="276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4EA1DF-32AE-4191-B9B8-246BF4E8CBC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4C14A69-DC26-41D5-BA1D-C54FEDC2D219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Закріпити в Законі нові норми та правила функціонування галузі освіти</a:t>
          </a:r>
          <a:endParaRPr lang="ru-RU" b="1" dirty="0">
            <a:solidFill>
              <a:schemeClr val="tx1"/>
            </a:solidFill>
          </a:endParaRPr>
        </a:p>
      </dgm:t>
    </dgm:pt>
    <dgm:pt modelId="{2B56B5DB-FC20-4B56-B482-98AF1A916FE4}" type="parTrans" cxnId="{D2D2F87B-E18F-48E4-8337-025D88142C72}">
      <dgm:prSet/>
      <dgm:spPr/>
      <dgm:t>
        <a:bodyPr/>
        <a:lstStyle/>
        <a:p>
          <a:endParaRPr lang="ru-RU"/>
        </a:p>
      </dgm:t>
    </dgm:pt>
    <dgm:pt modelId="{F5566508-1246-4021-89C3-90A5E872BD1B}" type="sibTrans" cxnId="{D2D2F87B-E18F-48E4-8337-025D88142C72}">
      <dgm:prSet/>
      <dgm:spPr/>
      <dgm:t>
        <a:bodyPr/>
        <a:lstStyle/>
        <a:p>
          <a:endParaRPr lang="ru-RU"/>
        </a:p>
      </dgm:t>
    </dgm:pt>
    <dgm:pt modelId="{36378C89-969D-47FB-95E6-9022381E7F47}">
      <dgm:prSet phldrT="[Текст]"/>
      <dgm:spPr/>
      <dgm:t>
        <a:bodyPr/>
        <a:lstStyle/>
        <a:p>
          <a:pPr algn="just"/>
          <a:r>
            <a:rPr lang="uk-UA" dirty="0" smtClean="0"/>
            <a:t>унормувати правила функціонування галузі, визначити основні форми здобуття освіти, закріпити норму «освіта протягом життя», закласти вимоги до державного стандарту освіти</a:t>
          </a:r>
          <a:endParaRPr lang="ru-RU" dirty="0"/>
        </a:p>
      </dgm:t>
    </dgm:pt>
    <dgm:pt modelId="{88ACB0ED-2F82-409A-9321-FCD638D94685}" type="parTrans" cxnId="{DDEBACDD-5C63-4FEF-AFB7-F596711F6711}">
      <dgm:prSet/>
      <dgm:spPr/>
      <dgm:t>
        <a:bodyPr/>
        <a:lstStyle/>
        <a:p>
          <a:endParaRPr lang="ru-RU"/>
        </a:p>
      </dgm:t>
    </dgm:pt>
    <dgm:pt modelId="{C4E0A015-8FA4-4CE4-AB2E-5D2AA90C4C34}" type="sibTrans" cxnId="{DDEBACDD-5C63-4FEF-AFB7-F596711F6711}">
      <dgm:prSet/>
      <dgm:spPr/>
      <dgm:t>
        <a:bodyPr/>
        <a:lstStyle/>
        <a:p>
          <a:endParaRPr lang="ru-RU"/>
        </a:p>
      </dgm:t>
    </dgm:pt>
    <dgm:pt modelId="{26CA560F-AC9D-4423-B3F2-BA44698A89DB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Модернізувати зміст освіти</a:t>
          </a:r>
          <a:endParaRPr lang="ru-RU" b="1" dirty="0">
            <a:solidFill>
              <a:schemeClr val="tx1"/>
            </a:solidFill>
          </a:endParaRPr>
        </a:p>
      </dgm:t>
    </dgm:pt>
    <dgm:pt modelId="{35EDC077-240B-478A-A498-FF943AE745C2}" type="parTrans" cxnId="{C5C35D9F-5653-45ED-95B4-71CCBBF775C6}">
      <dgm:prSet/>
      <dgm:spPr/>
      <dgm:t>
        <a:bodyPr/>
        <a:lstStyle/>
        <a:p>
          <a:endParaRPr lang="ru-RU"/>
        </a:p>
      </dgm:t>
    </dgm:pt>
    <dgm:pt modelId="{E4AC36F3-4C1F-4FF8-A9CB-D784F0ED8955}" type="sibTrans" cxnId="{C5C35D9F-5653-45ED-95B4-71CCBBF775C6}">
      <dgm:prSet/>
      <dgm:spPr/>
      <dgm:t>
        <a:bodyPr/>
        <a:lstStyle/>
        <a:p>
          <a:endParaRPr lang="ru-RU"/>
        </a:p>
      </dgm:t>
    </dgm:pt>
    <dgm:pt modelId="{84370CF2-3C08-4BC3-8463-D4F41A3D8FDD}">
      <dgm:prSet phldrT="[Текст]"/>
      <dgm:spPr/>
      <dgm:t>
        <a:bodyPr/>
        <a:lstStyle/>
        <a:p>
          <a:pPr algn="just"/>
          <a:r>
            <a:rPr lang="uk-UA" dirty="0" smtClean="0"/>
            <a:t>осучаснити навчальні програми та підходи, їх пристосувати до життєвих потреб, спростити, при цьому спрямувати на формування свідомої особистості, здатної знайти вихід та сформулювати власну думку, відстояти її в дискусії, що сприятиме формуванню компетентності учня-випускника</a:t>
          </a:r>
          <a:endParaRPr lang="ru-RU" dirty="0"/>
        </a:p>
      </dgm:t>
    </dgm:pt>
    <dgm:pt modelId="{EA561260-4792-4D58-B38B-319ACA77C04E}" type="parTrans" cxnId="{A2BE4F2C-1EEE-48C2-9432-149F66BEF358}">
      <dgm:prSet/>
      <dgm:spPr/>
      <dgm:t>
        <a:bodyPr/>
        <a:lstStyle/>
        <a:p>
          <a:endParaRPr lang="ru-RU"/>
        </a:p>
      </dgm:t>
    </dgm:pt>
    <dgm:pt modelId="{E63BF0F2-9489-41ED-A788-B776FB37EE67}" type="sibTrans" cxnId="{A2BE4F2C-1EEE-48C2-9432-149F66BEF358}">
      <dgm:prSet/>
      <dgm:spPr/>
      <dgm:t>
        <a:bodyPr/>
        <a:lstStyle/>
        <a:p>
          <a:endParaRPr lang="ru-RU"/>
        </a:p>
      </dgm:t>
    </dgm:pt>
    <dgm:pt modelId="{0B9D6B35-7D7D-47E8-BEE4-5FAEA8044DA5}" type="pres">
      <dgm:prSet presAssocID="{2C4EA1DF-32AE-4191-B9B8-246BF4E8CB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A50D50-D954-460D-836D-F0D1B8830CD5}" type="pres">
      <dgm:prSet presAssocID="{44C14A69-DC26-41D5-BA1D-C54FEDC2D219}" presName="linNode" presStyleCnt="0"/>
      <dgm:spPr/>
    </dgm:pt>
    <dgm:pt modelId="{1091420F-DF43-41F9-B677-A8FE7CE5D667}" type="pres">
      <dgm:prSet presAssocID="{44C14A69-DC26-41D5-BA1D-C54FEDC2D21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453FA-924C-4A71-BEDF-5B73969D3806}" type="pres">
      <dgm:prSet presAssocID="{44C14A69-DC26-41D5-BA1D-C54FEDC2D21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2311C-1787-4E59-9D55-9C01A404EB77}" type="pres">
      <dgm:prSet presAssocID="{F5566508-1246-4021-89C3-90A5E872BD1B}" presName="sp" presStyleCnt="0"/>
      <dgm:spPr/>
    </dgm:pt>
    <dgm:pt modelId="{C1B80DD6-AAE3-41A5-9C26-FD93BE3B9483}" type="pres">
      <dgm:prSet presAssocID="{26CA560F-AC9D-4423-B3F2-BA44698A89DB}" presName="linNode" presStyleCnt="0"/>
      <dgm:spPr/>
    </dgm:pt>
    <dgm:pt modelId="{9C8461D8-A4CC-4507-8A1B-2829EA4F6933}" type="pres">
      <dgm:prSet presAssocID="{26CA560F-AC9D-4423-B3F2-BA44698A89D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40A69-80F9-41AE-9401-F40E21CE6E46}" type="pres">
      <dgm:prSet presAssocID="{26CA560F-AC9D-4423-B3F2-BA44698A89D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477181-84F1-4143-808B-AE0A33EF7557}" type="presOf" srcId="{44C14A69-DC26-41D5-BA1D-C54FEDC2D219}" destId="{1091420F-DF43-41F9-B677-A8FE7CE5D667}" srcOrd="0" destOrd="0" presId="urn:microsoft.com/office/officeart/2005/8/layout/vList5"/>
    <dgm:cxn modelId="{D2D2F87B-E18F-48E4-8337-025D88142C72}" srcId="{2C4EA1DF-32AE-4191-B9B8-246BF4E8CBCF}" destId="{44C14A69-DC26-41D5-BA1D-C54FEDC2D219}" srcOrd="0" destOrd="0" parTransId="{2B56B5DB-FC20-4B56-B482-98AF1A916FE4}" sibTransId="{F5566508-1246-4021-89C3-90A5E872BD1B}"/>
    <dgm:cxn modelId="{33844F92-6C21-4941-BC8C-6745113F52C8}" type="presOf" srcId="{2C4EA1DF-32AE-4191-B9B8-246BF4E8CBCF}" destId="{0B9D6B35-7D7D-47E8-BEE4-5FAEA8044DA5}" srcOrd="0" destOrd="0" presId="urn:microsoft.com/office/officeart/2005/8/layout/vList5"/>
    <dgm:cxn modelId="{A2BE4F2C-1EEE-48C2-9432-149F66BEF358}" srcId="{26CA560F-AC9D-4423-B3F2-BA44698A89DB}" destId="{84370CF2-3C08-4BC3-8463-D4F41A3D8FDD}" srcOrd="0" destOrd="0" parTransId="{EA561260-4792-4D58-B38B-319ACA77C04E}" sibTransId="{E63BF0F2-9489-41ED-A788-B776FB37EE67}"/>
    <dgm:cxn modelId="{3D517BA6-1D0A-41B4-90D4-E6C44CDF3404}" type="presOf" srcId="{36378C89-969D-47FB-95E6-9022381E7F47}" destId="{B48453FA-924C-4A71-BEDF-5B73969D3806}" srcOrd="0" destOrd="0" presId="urn:microsoft.com/office/officeart/2005/8/layout/vList5"/>
    <dgm:cxn modelId="{C5C35D9F-5653-45ED-95B4-71CCBBF775C6}" srcId="{2C4EA1DF-32AE-4191-B9B8-246BF4E8CBCF}" destId="{26CA560F-AC9D-4423-B3F2-BA44698A89DB}" srcOrd="1" destOrd="0" parTransId="{35EDC077-240B-478A-A498-FF943AE745C2}" sibTransId="{E4AC36F3-4C1F-4FF8-A9CB-D784F0ED8955}"/>
    <dgm:cxn modelId="{F3894E0B-6D63-40E9-973F-090F51006FDC}" type="presOf" srcId="{84370CF2-3C08-4BC3-8463-D4F41A3D8FDD}" destId="{05040A69-80F9-41AE-9401-F40E21CE6E46}" srcOrd="0" destOrd="0" presId="urn:microsoft.com/office/officeart/2005/8/layout/vList5"/>
    <dgm:cxn modelId="{796676DC-DAE8-4CED-A962-1FBD72C13758}" type="presOf" srcId="{26CA560F-AC9D-4423-B3F2-BA44698A89DB}" destId="{9C8461D8-A4CC-4507-8A1B-2829EA4F6933}" srcOrd="0" destOrd="0" presId="urn:microsoft.com/office/officeart/2005/8/layout/vList5"/>
    <dgm:cxn modelId="{DDEBACDD-5C63-4FEF-AFB7-F596711F6711}" srcId="{44C14A69-DC26-41D5-BA1D-C54FEDC2D219}" destId="{36378C89-969D-47FB-95E6-9022381E7F47}" srcOrd="0" destOrd="0" parTransId="{88ACB0ED-2F82-409A-9321-FCD638D94685}" sibTransId="{C4E0A015-8FA4-4CE4-AB2E-5D2AA90C4C34}"/>
    <dgm:cxn modelId="{70415E44-9368-4FF5-BE36-709E0E638106}" type="presParOf" srcId="{0B9D6B35-7D7D-47E8-BEE4-5FAEA8044DA5}" destId="{B1A50D50-D954-460D-836D-F0D1B8830CD5}" srcOrd="0" destOrd="0" presId="urn:microsoft.com/office/officeart/2005/8/layout/vList5"/>
    <dgm:cxn modelId="{13A26732-78A9-48C1-82A8-449F95276105}" type="presParOf" srcId="{B1A50D50-D954-460D-836D-F0D1B8830CD5}" destId="{1091420F-DF43-41F9-B677-A8FE7CE5D667}" srcOrd="0" destOrd="0" presId="urn:microsoft.com/office/officeart/2005/8/layout/vList5"/>
    <dgm:cxn modelId="{EEA95C11-CB1A-4FF5-8675-51B44E95D016}" type="presParOf" srcId="{B1A50D50-D954-460D-836D-F0D1B8830CD5}" destId="{B48453FA-924C-4A71-BEDF-5B73969D3806}" srcOrd="1" destOrd="0" presId="urn:microsoft.com/office/officeart/2005/8/layout/vList5"/>
    <dgm:cxn modelId="{A361600E-1198-4215-BC0F-FAFE5D58C1E7}" type="presParOf" srcId="{0B9D6B35-7D7D-47E8-BEE4-5FAEA8044DA5}" destId="{E832311C-1787-4E59-9D55-9C01A404EB77}" srcOrd="1" destOrd="0" presId="urn:microsoft.com/office/officeart/2005/8/layout/vList5"/>
    <dgm:cxn modelId="{03D82531-DF37-4CA2-9F2B-53F6F3CB7BC9}" type="presParOf" srcId="{0B9D6B35-7D7D-47E8-BEE4-5FAEA8044DA5}" destId="{C1B80DD6-AAE3-41A5-9C26-FD93BE3B9483}" srcOrd="2" destOrd="0" presId="urn:microsoft.com/office/officeart/2005/8/layout/vList5"/>
    <dgm:cxn modelId="{0F87521B-A3ED-43FD-8051-EACF7C3E9248}" type="presParOf" srcId="{C1B80DD6-AAE3-41A5-9C26-FD93BE3B9483}" destId="{9C8461D8-A4CC-4507-8A1B-2829EA4F6933}" srcOrd="0" destOrd="0" presId="urn:microsoft.com/office/officeart/2005/8/layout/vList5"/>
    <dgm:cxn modelId="{871A69C4-3864-46A6-A9D6-C7196A0C77A1}" type="presParOf" srcId="{C1B80DD6-AAE3-41A5-9C26-FD93BE3B9483}" destId="{05040A69-80F9-41AE-9401-F40E21CE6E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4EA1DF-32AE-4191-B9B8-246BF4E8CBC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6CA560F-AC9D-4423-B3F2-BA44698A89DB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Створити навчальне середовище, що сприятиме успіхам вихованців</a:t>
          </a:r>
          <a:endParaRPr lang="ru-RU" b="1" dirty="0">
            <a:solidFill>
              <a:schemeClr val="tx1"/>
            </a:solidFill>
          </a:endParaRPr>
        </a:p>
      </dgm:t>
    </dgm:pt>
    <dgm:pt modelId="{35EDC077-240B-478A-A498-FF943AE745C2}" type="parTrans" cxnId="{C5C35D9F-5653-45ED-95B4-71CCBBF775C6}">
      <dgm:prSet/>
      <dgm:spPr/>
      <dgm:t>
        <a:bodyPr/>
        <a:lstStyle/>
        <a:p>
          <a:endParaRPr lang="ru-RU"/>
        </a:p>
      </dgm:t>
    </dgm:pt>
    <dgm:pt modelId="{E4AC36F3-4C1F-4FF8-A9CB-D784F0ED8955}" type="sibTrans" cxnId="{C5C35D9F-5653-45ED-95B4-71CCBBF775C6}">
      <dgm:prSet/>
      <dgm:spPr/>
      <dgm:t>
        <a:bodyPr/>
        <a:lstStyle/>
        <a:p>
          <a:endParaRPr lang="ru-RU"/>
        </a:p>
      </dgm:t>
    </dgm:pt>
    <dgm:pt modelId="{84370CF2-3C08-4BC3-8463-D4F41A3D8FDD}">
      <dgm:prSet phldrT="[Текст]" custT="1"/>
      <dgm:spPr/>
      <dgm:t>
        <a:bodyPr/>
        <a:lstStyle/>
        <a:p>
          <a:pPr algn="just"/>
          <a:r>
            <a:rPr lang="uk-UA" sz="1500" dirty="0" smtClean="0"/>
            <a:t>впровадити елементи профільної/професійної освіти в загальну середню освіту</a:t>
          </a:r>
          <a:r>
            <a:rPr lang="uk-UA" sz="1500" b="1" dirty="0" smtClean="0"/>
            <a:t> </a:t>
          </a:r>
          <a:r>
            <a:rPr lang="uk-UA" sz="1500" dirty="0" smtClean="0"/>
            <a:t>− випуск зі школи з професійною спеціальністю, що створить умови для вдалого вибору майбутньої професії, успішної реалізації випускників у суспільстві, їхній адаптації та принесе користь територіальним громадам</a:t>
          </a:r>
          <a:endParaRPr lang="ru-RU" sz="1500" dirty="0"/>
        </a:p>
      </dgm:t>
    </dgm:pt>
    <dgm:pt modelId="{EA561260-4792-4D58-B38B-319ACA77C04E}" type="parTrans" cxnId="{A2BE4F2C-1EEE-48C2-9432-149F66BEF358}">
      <dgm:prSet/>
      <dgm:spPr/>
      <dgm:t>
        <a:bodyPr/>
        <a:lstStyle/>
        <a:p>
          <a:endParaRPr lang="ru-RU"/>
        </a:p>
      </dgm:t>
    </dgm:pt>
    <dgm:pt modelId="{E63BF0F2-9489-41ED-A788-B776FB37EE67}" type="sibTrans" cxnId="{A2BE4F2C-1EEE-48C2-9432-149F66BEF358}">
      <dgm:prSet/>
      <dgm:spPr/>
      <dgm:t>
        <a:bodyPr/>
        <a:lstStyle/>
        <a:p>
          <a:endParaRPr lang="ru-RU"/>
        </a:p>
      </dgm:t>
    </dgm:pt>
    <dgm:pt modelId="{AC65513E-1EF2-4206-B796-A31DD2395935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Оновити педагогічні кадри</a:t>
          </a:r>
          <a:endParaRPr lang="ru-RU" b="1" dirty="0">
            <a:solidFill>
              <a:schemeClr val="tx1"/>
            </a:solidFill>
          </a:endParaRPr>
        </a:p>
      </dgm:t>
    </dgm:pt>
    <dgm:pt modelId="{23691E62-D47E-4676-993B-5DA4750B8267}" type="parTrans" cxnId="{DDBB4193-72C5-483C-9838-9C2C863D8BCD}">
      <dgm:prSet/>
      <dgm:spPr/>
      <dgm:t>
        <a:bodyPr/>
        <a:lstStyle/>
        <a:p>
          <a:endParaRPr lang="ru-RU"/>
        </a:p>
      </dgm:t>
    </dgm:pt>
    <dgm:pt modelId="{B1F57948-C99A-44F9-97AC-B54E061FC34E}" type="sibTrans" cxnId="{DDBB4193-72C5-483C-9838-9C2C863D8BCD}">
      <dgm:prSet/>
      <dgm:spPr/>
      <dgm:t>
        <a:bodyPr/>
        <a:lstStyle/>
        <a:p>
          <a:endParaRPr lang="ru-RU"/>
        </a:p>
      </dgm:t>
    </dgm:pt>
    <dgm:pt modelId="{9DCBEAC5-8BFB-4251-BFBB-55F560BFFA0C}">
      <dgm:prSet phldrT="[Текст]" custT="1"/>
      <dgm:spPr/>
      <dgm:t>
        <a:bodyPr/>
        <a:lstStyle/>
        <a:p>
          <a:pPr algn="just"/>
          <a:r>
            <a:rPr lang="uk-UA" sz="1200" dirty="0" smtClean="0"/>
            <a:t>запровадити систему призначення педагогів за конкурсом, стимулювання педагогів за результатами атестації, запровадження ефективної системи професійного розвитку педагогічних кадрів та навчання у колег-новаторів, що створить умови для успішного проходження атестації та сертифікації педагогів, стимулюватиме високу якість самоосвітньої діяльності вчителів, а отже, сприятиме формуванню високопрофесійного педагогічного середовища</a:t>
          </a:r>
          <a:endParaRPr lang="ru-RU" sz="1200" dirty="0"/>
        </a:p>
      </dgm:t>
    </dgm:pt>
    <dgm:pt modelId="{A41A84E3-0517-4D1F-B823-61100347F13E}" type="parTrans" cxnId="{47DCD188-9EDB-41CA-9D31-E0E299EFF7D2}">
      <dgm:prSet/>
      <dgm:spPr/>
      <dgm:t>
        <a:bodyPr/>
        <a:lstStyle/>
        <a:p>
          <a:endParaRPr lang="ru-RU"/>
        </a:p>
      </dgm:t>
    </dgm:pt>
    <dgm:pt modelId="{CC26CC12-2B51-47B0-9A19-7760FDD84894}" type="sibTrans" cxnId="{47DCD188-9EDB-41CA-9D31-E0E299EFF7D2}">
      <dgm:prSet/>
      <dgm:spPr/>
      <dgm:t>
        <a:bodyPr/>
        <a:lstStyle/>
        <a:p>
          <a:endParaRPr lang="ru-RU"/>
        </a:p>
      </dgm:t>
    </dgm:pt>
    <dgm:pt modelId="{36378C89-969D-47FB-95E6-9022381E7F47}">
      <dgm:prSet phldrT="[Текст]"/>
      <dgm:spPr/>
      <dgm:t>
        <a:bodyPr/>
        <a:lstStyle/>
        <a:p>
          <a:pPr algn="just"/>
          <a:endParaRPr lang="ru-RU" sz="1300" dirty="0"/>
        </a:p>
      </dgm:t>
    </dgm:pt>
    <dgm:pt modelId="{C4E0A015-8FA4-4CE4-AB2E-5D2AA90C4C34}" type="sibTrans" cxnId="{DDEBACDD-5C63-4FEF-AFB7-F596711F6711}">
      <dgm:prSet/>
      <dgm:spPr/>
      <dgm:t>
        <a:bodyPr/>
        <a:lstStyle/>
        <a:p>
          <a:endParaRPr lang="ru-RU"/>
        </a:p>
      </dgm:t>
    </dgm:pt>
    <dgm:pt modelId="{88ACB0ED-2F82-409A-9321-FCD638D94685}" type="parTrans" cxnId="{DDEBACDD-5C63-4FEF-AFB7-F596711F6711}">
      <dgm:prSet/>
      <dgm:spPr/>
      <dgm:t>
        <a:bodyPr/>
        <a:lstStyle/>
        <a:p>
          <a:endParaRPr lang="ru-RU"/>
        </a:p>
      </dgm:t>
    </dgm:pt>
    <dgm:pt modelId="{44C14A69-DC26-41D5-BA1D-C54FEDC2D219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Оптимізувати мережу закладів, що надають освітні послуги</a:t>
          </a:r>
          <a:endParaRPr lang="ru-RU" b="1" dirty="0">
            <a:solidFill>
              <a:schemeClr val="tx1"/>
            </a:solidFill>
          </a:endParaRPr>
        </a:p>
      </dgm:t>
    </dgm:pt>
    <dgm:pt modelId="{F5566508-1246-4021-89C3-90A5E872BD1B}" type="sibTrans" cxnId="{D2D2F87B-E18F-48E4-8337-025D88142C72}">
      <dgm:prSet/>
      <dgm:spPr/>
      <dgm:t>
        <a:bodyPr/>
        <a:lstStyle/>
        <a:p>
          <a:endParaRPr lang="ru-RU"/>
        </a:p>
      </dgm:t>
    </dgm:pt>
    <dgm:pt modelId="{2B56B5DB-FC20-4B56-B482-98AF1A916FE4}" type="parTrans" cxnId="{D2D2F87B-E18F-48E4-8337-025D88142C72}">
      <dgm:prSet/>
      <dgm:spPr/>
      <dgm:t>
        <a:bodyPr/>
        <a:lstStyle/>
        <a:p>
          <a:endParaRPr lang="ru-RU"/>
        </a:p>
      </dgm:t>
    </dgm:pt>
    <dgm:pt modelId="{1416A345-D199-40B0-8353-9430D43397BE}">
      <dgm:prSet custT="1"/>
      <dgm:spPr/>
      <dgm:t>
        <a:bodyPr/>
        <a:lstStyle/>
        <a:p>
          <a:pPr algn="just"/>
          <a:r>
            <a:rPr lang="uk-UA" sz="1800" dirty="0" smtClean="0"/>
            <a:t>розробити інвестиційний проект оптимізації надання освітніх послуг у громаді</a:t>
          </a:r>
          <a:endParaRPr lang="ru-RU" sz="1800" dirty="0"/>
        </a:p>
      </dgm:t>
    </dgm:pt>
    <dgm:pt modelId="{95B09B6D-0B76-4915-BD01-8DA39A554004}" type="parTrans" cxnId="{B34E0880-80F9-4086-983D-57BBAAF235EA}">
      <dgm:prSet/>
      <dgm:spPr/>
      <dgm:t>
        <a:bodyPr/>
        <a:lstStyle/>
        <a:p>
          <a:endParaRPr lang="ru-RU"/>
        </a:p>
      </dgm:t>
    </dgm:pt>
    <dgm:pt modelId="{26823EA2-0333-4990-A414-1A6E1B7659C1}" type="sibTrans" cxnId="{B34E0880-80F9-4086-983D-57BBAAF235EA}">
      <dgm:prSet/>
      <dgm:spPr/>
      <dgm:t>
        <a:bodyPr/>
        <a:lstStyle/>
        <a:p>
          <a:endParaRPr lang="ru-RU"/>
        </a:p>
      </dgm:t>
    </dgm:pt>
    <dgm:pt modelId="{0B9D6B35-7D7D-47E8-BEE4-5FAEA8044DA5}" type="pres">
      <dgm:prSet presAssocID="{2C4EA1DF-32AE-4191-B9B8-246BF4E8CB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A50D50-D954-460D-836D-F0D1B8830CD5}" type="pres">
      <dgm:prSet presAssocID="{44C14A69-DC26-41D5-BA1D-C54FEDC2D219}" presName="linNode" presStyleCnt="0"/>
      <dgm:spPr/>
    </dgm:pt>
    <dgm:pt modelId="{1091420F-DF43-41F9-B677-A8FE7CE5D667}" type="pres">
      <dgm:prSet presAssocID="{44C14A69-DC26-41D5-BA1D-C54FEDC2D21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453FA-924C-4A71-BEDF-5B73969D3806}" type="pres">
      <dgm:prSet presAssocID="{44C14A69-DC26-41D5-BA1D-C54FEDC2D21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2311C-1787-4E59-9D55-9C01A404EB77}" type="pres">
      <dgm:prSet presAssocID="{F5566508-1246-4021-89C3-90A5E872BD1B}" presName="sp" presStyleCnt="0"/>
      <dgm:spPr/>
    </dgm:pt>
    <dgm:pt modelId="{C1B80DD6-AAE3-41A5-9C26-FD93BE3B9483}" type="pres">
      <dgm:prSet presAssocID="{26CA560F-AC9D-4423-B3F2-BA44698A89DB}" presName="linNode" presStyleCnt="0"/>
      <dgm:spPr/>
    </dgm:pt>
    <dgm:pt modelId="{9C8461D8-A4CC-4507-8A1B-2829EA4F6933}" type="pres">
      <dgm:prSet presAssocID="{26CA560F-AC9D-4423-B3F2-BA44698A89D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40A69-80F9-41AE-9401-F40E21CE6E46}" type="pres">
      <dgm:prSet presAssocID="{26CA560F-AC9D-4423-B3F2-BA44698A89D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59EC4-A8B8-4970-A095-1C60EBD76FEC}" type="pres">
      <dgm:prSet presAssocID="{E4AC36F3-4C1F-4FF8-A9CB-D784F0ED8955}" presName="sp" presStyleCnt="0"/>
      <dgm:spPr/>
    </dgm:pt>
    <dgm:pt modelId="{0DEB3252-98E1-4000-BE9E-2196A02A8788}" type="pres">
      <dgm:prSet presAssocID="{AC65513E-1EF2-4206-B796-A31DD2395935}" presName="linNode" presStyleCnt="0"/>
      <dgm:spPr/>
    </dgm:pt>
    <dgm:pt modelId="{10DED988-38CA-4790-A800-3B8E4E26119A}" type="pres">
      <dgm:prSet presAssocID="{AC65513E-1EF2-4206-B796-A31DD239593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C75D6-E08A-429E-8F19-34C313C151EE}" type="pres">
      <dgm:prSet presAssocID="{AC65513E-1EF2-4206-B796-A31DD239593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EF4D72-E4EE-45F4-B112-C078291F32BF}" type="presOf" srcId="{2C4EA1DF-32AE-4191-B9B8-246BF4E8CBCF}" destId="{0B9D6B35-7D7D-47E8-BEE4-5FAEA8044DA5}" srcOrd="0" destOrd="0" presId="urn:microsoft.com/office/officeart/2005/8/layout/vList5"/>
    <dgm:cxn modelId="{86AB03E9-FD37-4A5B-A8FF-40B03EA0B895}" type="presOf" srcId="{26CA560F-AC9D-4423-B3F2-BA44698A89DB}" destId="{9C8461D8-A4CC-4507-8A1B-2829EA4F6933}" srcOrd="0" destOrd="0" presId="urn:microsoft.com/office/officeart/2005/8/layout/vList5"/>
    <dgm:cxn modelId="{6369D045-2CB8-4CD7-A9FE-9E77B1CB3731}" type="presOf" srcId="{36378C89-969D-47FB-95E6-9022381E7F47}" destId="{B48453FA-924C-4A71-BEDF-5B73969D3806}" srcOrd="0" destOrd="0" presId="urn:microsoft.com/office/officeart/2005/8/layout/vList5"/>
    <dgm:cxn modelId="{A3244B2C-E5FF-4FA3-9118-9B070866B14A}" type="presOf" srcId="{1416A345-D199-40B0-8353-9430D43397BE}" destId="{B48453FA-924C-4A71-BEDF-5B73969D3806}" srcOrd="0" destOrd="1" presId="urn:microsoft.com/office/officeart/2005/8/layout/vList5"/>
    <dgm:cxn modelId="{B34E0880-80F9-4086-983D-57BBAAF235EA}" srcId="{44C14A69-DC26-41D5-BA1D-C54FEDC2D219}" destId="{1416A345-D199-40B0-8353-9430D43397BE}" srcOrd="1" destOrd="0" parTransId="{95B09B6D-0B76-4915-BD01-8DA39A554004}" sibTransId="{26823EA2-0333-4990-A414-1A6E1B7659C1}"/>
    <dgm:cxn modelId="{554ADB9F-8092-4BD3-8765-0BF427292F00}" type="presOf" srcId="{84370CF2-3C08-4BC3-8463-D4F41A3D8FDD}" destId="{05040A69-80F9-41AE-9401-F40E21CE6E46}" srcOrd="0" destOrd="0" presId="urn:microsoft.com/office/officeart/2005/8/layout/vList5"/>
    <dgm:cxn modelId="{DDBB4193-72C5-483C-9838-9C2C863D8BCD}" srcId="{2C4EA1DF-32AE-4191-B9B8-246BF4E8CBCF}" destId="{AC65513E-1EF2-4206-B796-A31DD2395935}" srcOrd="2" destOrd="0" parTransId="{23691E62-D47E-4676-993B-5DA4750B8267}" sibTransId="{B1F57948-C99A-44F9-97AC-B54E061FC34E}"/>
    <dgm:cxn modelId="{47DCD188-9EDB-41CA-9D31-E0E299EFF7D2}" srcId="{AC65513E-1EF2-4206-B796-A31DD2395935}" destId="{9DCBEAC5-8BFB-4251-BFBB-55F560BFFA0C}" srcOrd="0" destOrd="0" parTransId="{A41A84E3-0517-4D1F-B823-61100347F13E}" sibTransId="{CC26CC12-2B51-47B0-9A19-7760FDD84894}"/>
    <dgm:cxn modelId="{D2D2F87B-E18F-48E4-8337-025D88142C72}" srcId="{2C4EA1DF-32AE-4191-B9B8-246BF4E8CBCF}" destId="{44C14A69-DC26-41D5-BA1D-C54FEDC2D219}" srcOrd="0" destOrd="0" parTransId="{2B56B5DB-FC20-4B56-B482-98AF1A916FE4}" sibTransId="{F5566508-1246-4021-89C3-90A5E872BD1B}"/>
    <dgm:cxn modelId="{C5C35D9F-5653-45ED-95B4-71CCBBF775C6}" srcId="{2C4EA1DF-32AE-4191-B9B8-246BF4E8CBCF}" destId="{26CA560F-AC9D-4423-B3F2-BA44698A89DB}" srcOrd="1" destOrd="0" parTransId="{35EDC077-240B-478A-A498-FF943AE745C2}" sibTransId="{E4AC36F3-4C1F-4FF8-A9CB-D784F0ED8955}"/>
    <dgm:cxn modelId="{6BE79535-966F-42EF-B162-C0D6BE8E849F}" type="presOf" srcId="{44C14A69-DC26-41D5-BA1D-C54FEDC2D219}" destId="{1091420F-DF43-41F9-B677-A8FE7CE5D667}" srcOrd="0" destOrd="0" presId="urn:microsoft.com/office/officeart/2005/8/layout/vList5"/>
    <dgm:cxn modelId="{DDEBACDD-5C63-4FEF-AFB7-F596711F6711}" srcId="{44C14A69-DC26-41D5-BA1D-C54FEDC2D219}" destId="{36378C89-969D-47FB-95E6-9022381E7F47}" srcOrd="0" destOrd="0" parTransId="{88ACB0ED-2F82-409A-9321-FCD638D94685}" sibTransId="{C4E0A015-8FA4-4CE4-AB2E-5D2AA90C4C34}"/>
    <dgm:cxn modelId="{A2BE4F2C-1EEE-48C2-9432-149F66BEF358}" srcId="{26CA560F-AC9D-4423-B3F2-BA44698A89DB}" destId="{84370CF2-3C08-4BC3-8463-D4F41A3D8FDD}" srcOrd="0" destOrd="0" parTransId="{EA561260-4792-4D58-B38B-319ACA77C04E}" sibTransId="{E63BF0F2-9489-41ED-A788-B776FB37EE67}"/>
    <dgm:cxn modelId="{7B6E1F56-31D1-4A53-BE81-174506CDFD11}" type="presOf" srcId="{9DCBEAC5-8BFB-4251-BFBB-55F560BFFA0C}" destId="{DB8C75D6-E08A-429E-8F19-34C313C151EE}" srcOrd="0" destOrd="0" presId="urn:microsoft.com/office/officeart/2005/8/layout/vList5"/>
    <dgm:cxn modelId="{FEA57D49-7CCF-43C1-B718-D9AF8852783D}" type="presOf" srcId="{AC65513E-1EF2-4206-B796-A31DD2395935}" destId="{10DED988-38CA-4790-A800-3B8E4E26119A}" srcOrd="0" destOrd="0" presId="urn:microsoft.com/office/officeart/2005/8/layout/vList5"/>
    <dgm:cxn modelId="{CA846C2C-99B0-4344-BF8D-931F3BAA460A}" type="presParOf" srcId="{0B9D6B35-7D7D-47E8-BEE4-5FAEA8044DA5}" destId="{B1A50D50-D954-460D-836D-F0D1B8830CD5}" srcOrd="0" destOrd="0" presId="urn:microsoft.com/office/officeart/2005/8/layout/vList5"/>
    <dgm:cxn modelId="{A8D7BC00-FBB3-4184-A293-2B758E51CCFC}" type="presParOf" srcId="{B1A50D50-D954-460D-836D-F0D1B8830CD5}" destId="{1091420F-DF43-41F9-B677-A8FE7CE5D667}" srcOrd="0" destOrd="0" presId="urn:microsoft.com/office/officeart/2005/8/layout/vList5"/>
    <dgm:cxn modelId="{AB2E9F6D-8F37-4E0E-9027-5020A857B3E7}" type="presParOf" srcId="{B1A50D50-D954-460D-836D-F0D1B8830CD5}" destId="{B48453FA-924C-4A71-BEDF-5B73969D3806}" srcOrd="1" destOrd="0" presId="urn:microsoft.com/office/officeart/2005/8/layout/vList5"/>
    <dgm:cxn modelId="{FC4E3035-72DA-49BF-9686-2EDF0736FE2F}" type="presParOf" srcId="{0B9D6B35-7D7D-47E8-BEE4-5FAEA8044DA5}" destId="{E832311C-1787-4E59-9D55-9C01A404EB77}" srcOrd="1" destOrd="0" presId="urn:microsoft.com/office/officeart/2005/8/layout/vList5"/>
    <dgm:cxn modelId="{38E6B939-DC8B-433A-81BD-895DA474FB51}" type="presParOf" srcId="{0B9D6B35-7D7D-47E8-BEE4-5FAEA8044DA5}" destId="{C1B80DD6-AAE3-41A5-9C26-FD93BE3B9483}" srcOrd="2" destOrd="0" presId="urn:microsoft.com/office/officeart/2005/8/layout/vList5"/>
    <dgm:cxn modelId="{C3EFCED8-27E2-4BEA-8CFD-44C2CF63E1A8}" type="presParOf" srcId="{C1B80DD6-AAE3-41A5-9C26-FD93BE3B9483}" destId="{9C8461D8-A4CC-4507-8A1B-2829EA4F6933}" srcOrd="0" destOrd="0" presId="urn:microsoft.com/office/officeart/2005/8/layout/vList5"/>
    <dgm:cxn modelId="{B13639D1-595D-4AF7-84BE-D3CC372D7CD2}" type="presParOf" srcId="{C1B80DD6-AAE3-41A5-9C26-FD93BE3B9483}" destId="{05040A69-80F9-41AE-9401-F40E21CE6E46}" srcOrd="1" destOrd="0" presId="urn:microsoft.com/office/officeart/2005/8/layout/vList5"/>
    <dgm:cxn modelId="{492400EE-3F39-47A3-82F0-8DB5D904DBC7}" type="presParOf" srcId="{0B9D6B35-7D7D-47E8-BEE4-5FAEA8044DA5}" destId="{03E59EC4-A8B8-4970-A095-1C60EBD76FEC}" srcOrd="3" destOrd="0" presId="urn:microsoft.com/office/officeart/2005/8/layout/vList5"/>
    <dgm:cxn modelId="{32845B92-12C4-4A42-A148-E824AD7C2B41}" type="presParOf" srcId="{0B9D6B35-7D7D-47E8-BEE4-5FAEA8044DA5}" destId="{0DEB3252-98E1-4000-BE9E-2196A02A8788}" srcOrd="4" destOrd="0" presId="urn:microsoft.com/office/officeart/2005/8/layout/vList5"/>
    <dgm:cxn modelId="{FB32365C-A445-4EF0-BB42-960100B35E77}" type="presParOf" srcId="{0DEB3252-98E1-4000-BE9E-2196A02A8788}" destId="{10DED988-38CA-4790-A800-3B8E4E26119A}" srcOrd="0" destOrd="0" presId="urn:microsoft.com/office/officeart/2005/8/layout/vList5"/>
    <dgm:cxn modelId="{60E40640-9DEC-42A9-B29D-98B1E12A9A24}" type="presParOf" srcId="{0DEB3252-98E1-4000-BE9E-2196A02A8788}" destId="{DB8C75D6-E08A-429E-8F19-34C313C151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4EA1DF-32AE-4191-B9B8-246BF4E8CBC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6CA560F-AC9D-4423-B3F2-BA44698A89DB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solidFill>
                <a:schemeClr val="tx1"/>
              </a:solidFill>
            </a:rPr>
            <a:t>Забезпечити фізичну доступність до якісних освітніх послуг</a:t>
          </a:r>
          <a:endParaRPr lang="ru-RU" dirty="0" smtClean="0">
            <a:solidFill>
              <a:schemeClr val="tx1"/>
            </a:solidFill>
          </a:endParaRP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>
            <a:solidFill>
              <a:schemeClr val="tx1"/>
            </a:solidFill>
          </a:endParaRPr>
        </a:p>
      </dgm:t>
    </dgm:pt>
    <dgm:pt modelId="{35EDC077-240B-478A-A498-FF943AE745C2}" type="parTrans" cxnId="{C5C35D9F-5653-45ED-95B4-71CCBBF775C6}">
      <dgm:prSet/>
      <dgm:spPr/>
      <dgm:t>
        <a:bodyPr/>
        <a:lstStyle/>
        <a:p>
          <a:endParaRPr lang="ru-RU"/>
        </a:p>
      </dgm:t>
    </dgm:pt>
    <dgm:pt modelId="{E4AC36F3-4C1F-4FF8-A9CB-D784F0ED8955}" type="sibTrans" cxnId="{C5C35D9F-5653-45ED-95B4-71CCBBF775C6}">
      <dgm:prSet/>
      <dgm:spPr/>
      <dgm:t>
        <a:bodyPr/>
        <a:lstStyle/>
        <a:p>
          <a:endParaRPr lang="ru-RU"/>
        </a:p>
      </dgm:t>
    </dgm:pt>
    <dgm:pt modelId="{84370CF2-3C08-4BC3-8463-D4F41A3D8FDD}">
      <dgm:prSet phldrT="[Текст]" custT="1"/>
      <dgm:spPr/>
      <dgm:t>
        <a:bodyPr/>
        <a:lstStyle/>
        <a:p>
          <a:pPr algn="just"/>
          <a:endParaRPr lang="ru-RU" sz="1500" dirty="0"/>
        </a:p>
      </dgm:t>
    </dgm:pt>
    <dgm:pt modelId="{EA561260-4792-4D58-B38B-319ACA77C04E}" type="parTrans" cxnId="{A2BE4F2C-1EEE-48C2-9432-149F66BEF358}">
      <dgm:prSet/>
      <dgm:spPr/>
      <dgm:t>
        <a:bodyPr/>
        <a:lstStyle/>
        <a:p>
          <a:endParaRPr lang="ru-RU"/>
        </a:p>
      </dgm:t>
    </dgm:pt>
    <dgm:pt modelId="{E63BF0F2-9489-41ED-A788-B776FB37EE67}" type="sibTrans" cxnId="{A2BE4F2C-1EEE-48C2-9432-149F66BEF358}">
      <dgm:prSet/>
      <dgm:spPr/>
      <dgm:t>
        <a:bodyPr/>
        <a:lstStyle/>
        <a:p>
          <a:endParaRPr lang="ru-RU"/>
        </a:p>
      </dgm:t>
    </dgm:pt>
    <dgm:pt modelId="{AC65513E-1EF2-4206-B796-A31DD2395935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solidFill>
                <a:schemeClr val="tx1"/>
              </a:solidFill>
            </a:rPr>
            <a:t>Створити зручні умови для надання якісних освітніх послуг</a:t>
          </a:r>
          <a:endParaRPr lang="ru-RU" dirty="0" smtClean="0">
            <a:solidFill>
              <a:schemeClr val="tx1"/>
            </a:solidFill>
          </a:endParaRP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>
            <a:solidFill>
              <a:schemeClr val="tx1"/>
            </a:solidFill>
          </a:endParaRPr>
        </a:p>
      </dgm:t>
    </dgm:pt>
    <dgm:pt modelId="{23691E62-D47E-4676-993B-5DA4750B8267}" type="parTrans" cxnId="{DDBB4193-72C5-483C-9838-9C2C863D8BCD}">
      <dgm:prSet/>
      <dgm:spPr/>
      <dgm:t>
        <a:bodyPr/>
        <a:lstStyle/>
        <a:p>
          <a:endParaRPr lang="ru-RU"/>
        </a:p>
      </dgm:t>
    </dgm:pt>
    <dgm:pt modelId="{B1F57948-C99A-44F9-97AC-B54E061FC34E}" type="sibTrans" cxnId="{DDBB4193-72C5-483C-9838-9C2C863D8BCD}">
      <dgm:prSet/>
      <dgm:spPr/>
      <dgm:t>
        <a:bodyPr/>
        <a:lstStyle/>
        <a:p>
          <a:endParaRPr lang="ru-RU"/>
        </a:p>
      </dgm:t>
    </dgm:pt>
    <dgm:pt modelId="{9DCBEAC5-8BFB-4251-BFBB-55F560BFFA0C}">
      <dgm:prSet phldrT="[Текст]" custT="1"/>
      <dgm:spPr/>
      <dgm:t>
        <a:bodyPr/>
        <a:lstStyle/>
        <a:p>
          <a:pPr algn="just"/>
          <a:endParaRPr lang="ru-RU" sz="1200" dirty="0"/>
        </a:p>
      </dgm:t>
    </dgm:pt>
    <dgm:pt modelId="{A41A84E3-0517-4D1F-B823-61100347F13E}" type="parTrans" cxnId="{47DCD188-9EDB-41CA-9D31-E0E299EFF7D2}">
      <dgm:prSet/>
      <dgm:spPr/>
      <dgm:t>
        <a:bodyPr/>
        <a:lstStyle/>
        <a:p>
          <a:endParaRPr lang="ru-RU"/>
        </a:p>
      </dgm:t>
    </dgm:pt>
    <dgm:pt modelId="{CC26CC12-2B51-47B0-9A19-7760FDD84894}" type="sibTrans" cxnId="{47DCD188-9EDB-41CA-9D31-E0E299EFF7D2}">
      <dgm:prSet/>
      <dgm:spPr/>
      <dgm:t>
        <a:bodyPr/>
        <a:lstStyle/>
        <a:p>
          <a:endParaRPr lang="ru-RU"/>
        </a:p>
      </dgm:t>
    </dgm:pt>
    <dgm:pt modelId="{36378C89-969D-47FB-95E6-9022381E7F47}">
      <dgm:prSet phldrT="[Текст]" custT="1"/>
      <dgm:spPr/>
      <dgm:t>
        <a:bodyPr/>
        <a:lstStyle/>
        <a:p>
          <a:pPr algn="just"/>
          <a:r>
            <a:rPr lang="uk-UA" sz="1400" dirty="0" smtClean="0"/>
            <a:t>запровадити чіткий розподіл повноважень між державою та органами місцевого самоврядування щодо управління освітою, що спростить процедуру оптимізації навчальних закладів, зменшить бюрократичні бар’єри через надання ОМС автономії в управлінні комунальними закладами освіти та сприятиме оперативному вирішенню актуальних проблем навчальних закладів</a:t>
          </a:r>
          <a:endParaRPr lang="ru-RU" sz="1300" dirty="0"/>
        </a:p>
      </dgm:t>
    </dgm:pt>
    <dgm:pt modelId="{C4E0A015-8FA4-4CE4-AB2E-5D2AA90C4C34}" type="sibTrans" cxnId="{DDEBACDD-5C63-4FEF-AFB7-F596711F6711}">
      <dgm:prSet/>
      <dgm:spPr/>
      <dgm:t>
        <a:bodyPr/>
        <a:lstStyle/>
        <a:p>
          <a:endParaRPr lang="ru-RU"/>
        </a:p>
      </dgm:t>
    </dgm:pt>
    <dgm:pt modelId="{88ACB0ED-2F82-409A-9321-FCD638D94685}" type="parTrans" cxnId="{DDEBACDD-5C63-4FEF-AFB7-F596711F6711}">
      <dgm:prSet/>
      <dgm:spPr/>
      <dgm:t>
        <a:bodyPr/>
        <a:lstStyle/>
        <a:p>
          <a:endParaRPr lang="ru-RU"/>
        </a:p>
      </dgm:t>
    </dgm:pt>
    <dgm:pt modelId="{44C14A69-DC26-41D5-BA1D-C54FEDC2D219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dirty="0" smtClean="0">
              <a:solidFill>
                <a:schemeClr val="tx1"/>
              </a:solidFill>
            </a:rPr>
            <a:t>Чітко визначити повноваження держави та муніципалітетів в управлінні навчальними закладами</a:t>
          </a:r>
          <a:endParaRPr lang="ru-RU" sz="1600" dirty="0" smtClean="0">
            <a:solidFill>
              <a:schemeClr val="tx1"/>
            </a:solidFill>
          </a:endParaRP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dirty="0">
            <a:solidFill>
              <a:schemeClr val="tx1"/>
            </a:solidFill>
          </a:endParaRPr>
        </a:p>
      </dgm:t>
    </dgm:pt>
    <dgm:pt modelId="{F5566508-1246-4021-89C3-90A5E872BD1B}" type="sibTrans" cxnId="{D2D2F87B-E18F-48E4-8337-025D88142C72}">
      <dgm:prSet/>
      <dgm:spPr/>
      <dgm:t>
        <a:bodyPr/>
        <a:lstStyle/>
        <a:p>
          <a:endParaRPr lang="ru-RU"/>
        </a:p>
      </dgm:t>
    </dgm:pt>
    <dgm:pt modelId="{2B56B5DB-FC20-4B56-B482-98AF1A916FE4}" type="parTrans" cxnId="{D2D2F87B-E18F-48E4-8337-025D88142C72}">
      <dgm:prSet/>
      <dgm:spPr/>
      <dgm:t>
        <a:bodyPr/>
        <a:lstStyle/>
        <a:p>
          <a:endParaRPr lang="ru-RU"/>
        </a:p>
      </dgm:t>
    </dgm:pt>
    <dgm:pt modelId="{0731BA50-A715-4A83-B93A-162192658F3C}">
      <dgm:prSet custT="1"/>
      <dgm:spPr/>
      <dgm:t>
        <a:bodyPr/>
        <a:lstStyle/>
        <a:p>
          <a:r>
            <a:rPr lang="uk-UA" sz="1800" dirty="0" smtClean="0"/>
            <a:t>провести оптимізацію мережі навчальних закладів із урахуванням потреб громад на основі освітніх округів</a:t>
          </a:r>
          <a:endParaRPr lang="ru-RU" sz="1800" dirty="0"/>
        </a:p>
      </dgm:t>
    </dgm:pt>
    <dgm:pt modelId="{CE51DB3D-A7A0-4F3E-A49F-F02E5505D7EC}" type="parTrans" cxnId="{64C09D6A-A824-425B-8D8A-CDD4C350D6D2}">
      <dgm:prSet/>
      <dgm:spPr/>
      <dgm:t>
        <a:bodyPr/>
        <a:lstStyle/>
        <a:p>
          <a:endParaRPr lang="ru-RU"/>
        </a:p>
      </dgm:t>
    </dgm:pt>
    <dgm:pt modelId="{C006D7AB-4A07-4637-B068-651C16AB1332}" type="sibTrans" cxnId="{64C09D6A-A824-425B-8D8A-CDD4C350D6D2}">
      <dgm:prSet/>
      <dgm:spPr/>
      <dgm:t>
        <a:bodyPr/>
        <a:lstStyle/>
        <a:p>
          <a:endParaRPr lang="ru-RU"/>
        </a:p>
      </dgm:t>
    </dgm:pt>
    <dgm:pt modelId="{E4DB46A3-DCEF-4CD1-B81F-4D7959BA1C36}">
      <dgm:prSet custT="1"/>
      <dgm:spPr/>
      <dgm:t>
        <a:bodyPr/>
        <a:lstStyle/>
        <a:p>
          <a:pPr algn="just"/>
          <a:r>
            <a:rPr lang="uk-UA" sz="1600" dirty="0" smtClean="0"/>
            <a:t>фінансувати делеговані повноваження (державного освітнього стандарту) у повному обсязі державою з урахуванням нових соціальних нормативів, забезпечення матеріально-технічних потреб навчальних закладів ОМС, додаткових освітніх послуг батьками </a:t>
          </a:r>
          <a:endParaRPr lang="ru-RU" sz="1600" dirty="0"/>
        </a:p>
      </dgm:t>
    </dgm:pt>
    <dgm:pt modelId="{9C994DC9-48B8-4FFD-89AF-0A6516B4ADA5}" type="parTrans" cxnId="{4EFA30D2-C009-4024-B696-A48FCFF7D577}">
      <dgm:prSet/>
      <dgm:spPr/>
      <dgm:t>
        <a:bodyPr/>
        <a:lstStyle/>
        <a:p>
          <a:endParaRPr lang="ru-RU"/>
        </a:p>
      </dgm:t>
    </dgm:pt>
    <dgm:pt modelId="{B7DBE12D-2E54-4FBA-A370-660BC7158DDD}" type="sibTrans" cxnId="{4EFA30D2-C009-4024-B696-A48FCFF7D577}">
      <dgm:prSet/>
      <dgm:spPr/>
      <dgm:t>
        <a:bodyPr/>
        <a:lstStyle/>
        <a:p>
          <a:endParaRPr lang="ru-RU"/>
        </a:p>
      </dgm:t>
    </dgm:pt>
    <dgm:pt modelId="{0B9D6B35-7D7D-47E8-BEE4-5FAEA8044DA5}" type="pres">
      <dgm:prSet presAssocID="{2C4EA1DF-32AE-4191-B9B8-246BF4E8CB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A50D50-D954-460D-836D-F0D1B8830CD5}" type="pres">
      <dgm:prSet presAssocID="{44C14A69-DC26-41D5-BA1D-C54FEDC2D219}" presName="linNode" presStyleCnt="0"/>
      <dgm:spPr/>
    </dgm:pt>
    <dgm:pt modelId="{1091420F-DF43-41F9-B677-A8FE7CE5D667}" type="pres">
      <dgm:prSet presAssocID="{44C14A69-DC26-41D5-BA1D-C54FEDC2D21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453FA-924C-4A71-BEDF-5B73969D3806}" type="pres">
      <dgm:prSet presAssocID="{44C14A69-DC26-41D5-BA1D-C54FEDC2D219}" presName="descendantText" presStyleLbl="alignAccFollowNode1" presStyleIdx="0" presStyleCnt="3" custScaleY="187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2311C-1787-4E59-9D55-9C01A404EB77}" type="pres">
      <dgm:prSet presAssocID="{F5566508-1246-4021-89C3-90A5E872BD1B}" presName="sp" presStyleCnt="0"/>
      <dgm:spPr/>
    </dgm:pt>
    <dgm:pt modelId="{C1B80DD6-AAE3-41A5-9C26-FD93BE3B9483}" type="pres">
      <dgm:prSet presAssocID="{26CA560F-AC9D-4423-B3F2-BA44698A89DB}" presName="linNode" presStyleCnt="0"/>
      <dgm:spPr/>
    </dgm:pt>
    <dgm:pt modelId="{9C8461D8-A4CC-4507-8A1B-2829EA4F6933}" type="pres">
      <dgm:prSet presAssocID="{26CA560F-AC9D-4423-B3F2-BA44698A89D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40A69-80F9-41AE-9401-F40E21CE6E46}" type="pres">
      <dgm:prSet presAssocID="{26CA560F-AC9D-4423-B3F2-BA44698A89D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59EC4-A8B8-4970-A095-1C60EBD76FEC}" type="pres">
      <dgm:prSet presAssocID="{E4AC36F3-4C1F-4FF8-A9CB-D784F0ED8955}" presName="sp" presStyleCnt="0"/>
      <dgm:spPr/>
    </dgm:pt>
    <dgm:pt modelId="{0DEB3252-98E1-4000-BE9E-2196A02A8788}" type="pres">
      <dgm:prSet presAssocID="{AC65513E-1EF2-4206-B796-A31DD2395935}" presName="linNode" presStyleCnt="0"/>
      <dgm:spPr/>
    </dgm:pt>
    <dgm:pt modelId="{10DED988-38CA-4790-A800-3B8E4E26119A}" type="pres">
      <dgm:prSet presAssocID="{AC65513E-1EF2-4206-B796-A31DD239593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C75D6-E08A-429E-8F19-34C313C151EE}" type="pres">
      <dgm:prSet presAssocID="{AC65513E-1EF2-4206-B796-A31DD2395935}" presName="descendantText" presStyleLbl="alignAccFollowNode1" presStyleIdx="2" presStyleCnt="3" custScaleY="177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AF5DF6-C3CD-4A32-87A5-91055C75A6C8}" type="presOf" srcId="{36378C89-969D-47FB-95E6-9022381E7F47}" destId="{B48453FA-924C-4A71-BEDF-5B73969D3806}" srcOrd="0" destOrd="0" presId="urn:microsoft.com/office/officeart/2005/8/layout/vList5"/>
    <dgm:cxn modelId="{49964CE4-94D9-46D9-AC0E-4D03F4AF903D}" type="presOf" srcId="{2C4EA1DF-32AE-4191-B9B8-246BF4E8CBCF}" destId="{0B9D6B35-7D7D-47E8-BEE4-5FAEA8044DA5}" srcOrd="0" destOrd="0" presId="urn:microsoft.com/office/officeart/2005/8/layout/vList5"/>
    <dgm:cxn modelId="{6BB88A67-3A93-493A-92F0-1090DEFEC3D8}" type="presOf" srcId="{26CA560F-AC9D-4423-B3F2-BA44698A89DB}" destId="{9C8461D8-A4CC-4507-8A1B-2829EA4F6933}" srcOrd="0" destOrd="0" presId="urn:microsoft.com/office/officeart/2005/8/layout/vList5"/>
    <dgm:cxn modelId="{70E34586-7E35-4FB7-9DA7-8D1DCC44F4A7}" type="presOf" srcId="{9DCBEAC5-8BFB-4251-BFBB-55F560BFFA0C}" destId="{DB8C75D6-E08A-429E-8F19-34C313C151EE}" srcOrd="0" destOrd="0" presId="urn:microsoft.com/office/officeart/2005/8/layout/vList5"/>
    <dgm:cxn modelId="{4EFA30D2-C009-4024-B696-A48FCFF7D577}" srcId="{AC65513E-1EF2-4206-B796-A31DD2395935}" destId="{E4DB46A3-DCEF-4CD1-B81F-4D7959BA1C36}" srcOrd="1" destOrd="0" parTransId="{9C994DC9-48B8-4FFD-89AF-0A6516B4ADA5}" sibTransId="{B7DBE12D-2E54-4FBA-A370-660BC7158DDD}"/>
    <dgm:cxn modelId="{DEC0DBD9-31BC-43BA-9E75-387C4463D3A4}" type="presOf" srcId="{AC65513E-1EF2-4206-B796-A31DD2395935}" destId="{10DED988-38CA-4790-A800-3B8E4E26119A}" srcOrd="0" destOrd="0" presId="urn:microsoft.com/office/officeart/2005/8/layout/vList5"/>
    <dgm:cxn modelId="{64C09D6A-A824-425B-8D8A-CDD4C350D6D2}" srcId="{26CA560F-AC9D-4423-B3F2-BA44698A89DB}" destId="{0731BA50-A715-4A83-B93A-162192658F3C}" srcOrd="1" destOrd="0" parTransId="{CE51DB3D-A7A0-4F3E-A49F-F02E5505D7EC}" sibTransId="{C006D7AB-4A07-4637-B068-651C16AB1332}"/>
    <dgm:cxn modelId="{15E73B76-B332-4E4B-936B-FB66122FBED0}" type="presOf" srcId="{44C14A69-DC26-41D5-BA1D-C54FEDC2D219}" destId="{1091420F-DF43-41F9-B677-A8FE7CE5D667}" srcOrd="0" destOrd="0" presId="urn:microsoft.com/office/officeart/2005/8/layout/vList5"/>
    <dgm:cxn modelId="{DDBB4193-72C5-483C-9838-9C2C863D8BCD}" srcId="{2C4EA1DF-32AE-4191-B9B8-246BF4E8CBCF}" destId="{AC65513E-1EF2-4206-B796-A31DD2395935}" srcOrd="2" destOrd="0" parTransId="{23691E62-D47E-4676-993B-5DA4750B8267}" sibTransId="{B1F57948-C99A-44F9-97AC-B54E061FC34E}"/>
    <dgm:cxn modelId="{47DCD188-9EDB-41CA-9D31-E0E299EFF7D2}" srcId="{AC65513E-1EF2-4206-B796-A31DD2395935}" destId="{9DCBEAC5-8BFB-4251-BFBB-55F560BFFA0C}" srcOrd="0" destOrd="0" parTransId="{A41A84E3-0517-4D1F-B823-61100347F13E}" sibTransId="{CC26CC12-2B51-47B0-9A19-7760FDD84894}"/>
    <dgm:cxn modelId="{1F22665A-CC1D-4B15-81D5-4CD83A82F4B0}" type="presOf" srcId="{84370CF2-3C08-4BC3-8463-D4F41A3D8FDD}" destId="{05040A69-80F9-41AE-9401-F40E21CE6E46}" srcOrd="0" destOrd="0" presId="urn:microsoft.com/office/officeart/2005/8/layout/vList5"/>
    <dgm:cxn modelId="{706B94ED-36C2-4D8A-974A-9B43A17B608E}" type="presOf" srcId="{E4DB46A3-DCEF-4CD1-B81F-4D7959BA1C36}" destId="{DB8C75D6-E08A-429E-8F19-34C313C151EE}" srcOrd="0" destOrd="1" presId="urn:microsoft.com/office/officeart/2005/8/layout/vList5"/>
    <dgm:cxn modelId="{D2D2F87B-E18F-48E4-8337-025D88142C72}" srcId="{2C4EA1DF-32AE-4191-B9B8-246BF4E8CBCF}" destId="{44C14A69-DC26-41D5-BA1D-C54FEDC2D219}" srcOrd="0" destOrd="0" parTransId="{2B56B5DB-FC20-4B56-B482-98AF1A916FE4}" sibTransId="{F5566508-1246-4021-89C3-90A5E872BD1B}"/>
    <dgm:cxn modelId="{C5C35D9F-5653-45ED-95B4-71CCBBF775C6}" srcId="{2C4EA1DF-32AE-4191-B9B8-246BF4E8CBCF}" destId="{26CA560F-AC9D-4423-B3F2-BA44698A89DB}" srcOrd="1" destOrd="0" parTransId="{35EDC077-240B-478A-A498-FF943AE745C2}" sibTransId="{E4AC36F3-4C1F-4FF8-A9CB-D784F0ED8955}"/>
    <dgm:cxn modelId="{A2BE4F2C-1EEE-48C2-9432-149F66BEF358}" srcId="{26CA560F-AC9D-4423-B3F2-BA44698A89DB}" destId="{84370CF2-3C08-4BC3-8463-D4F41A3D8FDD}" srcOrd="0" destOrd="0" parTransId="{EA561260-4792-4D58-B38B-319ACA77C04E}" sibTransId="{E63BF0F2-9489-41ED-A788-B776FB37EE67}"/>
    <dgm:cxn modelId="{DDEBACDD-5C63-4FEF-AFB7-F596711F6711}" srcId="{44C14A69-DC26-41D5-BA1D-C54FEDC2D219}" destId="{36378C89-969D-47FB-95E6-9022381E7F47}" srcOrd="0" destOrd="0" parTransId="{88ACB0ED-2F82-409A-9321-FCD638D94685}" sibTransId="{C4E0A015-8FA4-4CE4-AB2E-5D2AA90C4C34}"/>
    <dgm:cxn modelId="{B6D0AE43-2FF0-47D9-958B-F29BBC3A6EE1}" type="presOf" srcId="{0731BA50-A715-4A83-B93A-162192658F3C}" destId="{05040A69-80F9-41AE-9401-F40E21CE6E46}" srcOrd="0" destOrd="1" presId="urn:microsoft.com/office/officeart/2005/8/layout/vList5"/>
    <dgm:cxn modelId="{142F4EE3-CD61-4AEF-AE4F-B69EE034A8F7}" type="presParOf" srcId="{0B9D6B35-7D7D-47E8-BEE4-5FAEA8044DA5}" destId="{B1A50D50-D954-460D-836D-F0D1B8830CD5}" srcOrd="0" destOrd="0" presId="urn:microsoft.com/office/officeart/2005/8/layout/vList5"/>
    <dgm:cxn modelId="{3DF3FB4A-1A71-4F8D-8DF8-D637EE76063A}" type="presParOf" srcId="{B1A50D50-D954-460D-836D-F0D1B8830CD5}" destId="{1091420F-DF43-41F9-B677-A8FE7CE5D667}" srcOrd="0" destOrd="0" presId="urn:microsoft.com/office/officeart/2005/8/layout/vList5"/>
    <dgm:cxn modelId="{FC6866FA-5695-4913-B16C-47A55C3C64B5}" type="presParOf" srcId="{B1A50D50-D954-460D-836D-F0D1B8830CD5}" destId="{B48453FA-924C-4A71-BEDF-5B73969D3806}" srcOrd="1" destOrd="0" presId="urn:microsoft.com/office/officeart/2005/8/layout/vList5"/>
    <dgm:cxn modelId="{4346373F-0C5F-48C3-97FC-FEF239521EEC}" type="presParOf" srcId="{0B9D6B35-7D7D-47E8-BEE4-5FAEA8044DA5}" destId="{E832311C-1787-4E59-9D55-9C01A404EB77}" srcOrd="1" destOrd="0" presId="urn:microsoft.com/office/officeart/2005/8/layout/vList5"/>
    <dgm:cxn modelId="{A99DA03C-8DCF-43B0-881A-13001127FD8A}" type="presParOf" srcId="{0B9D6B35-7D7D-47E8-BEE4-5FAEA8044DA5}" destId="{C1B80DD6-AAE3-41A5-9C26-FD93BE3B9483}" srcOrd="2" destOrd="0" presId="urn:microsoft.com/office/officeart/2005/8/layout/vList5"/>
    <dgm:cxn modelId="{E6CF7648-9AB8-413F-A189-469D01636A48}" type="presParOf" srcId="{C1B80DD6-AAE3-41A5-9C26-FD93BE3B9483}" destId="{9C8461D8-A4CC-4507-8A1B-2829EA4F6933}" srcOrd="0" destOrd="0" presId="urn:microsoft.com/office/officeart/2005/8/layout/vList5"/>
    <dgm:cxn modelId="{03CDA989-0745-4E62-AAFB-8A4DFD088766}" type="presParOf" srcId="{C1B80DD6-AAE3-41A5-9C26-FD93BE3B9483}" destId="{05040A69-80F9-41AE-9401-F40E21CE6E46}" srcOrd="1" destOrd="0" presId="urn:microsoft.com/office/officeart/2005/8/layout/vList5"/>
    <dgm:cxn modelId="{BAA1B400-3430-4D24-A2A7-AFC8A0DFCB34}" type="presParOf" srcId="{0B9D6B35-7D7D-47E8-BEE4-5FAEA8044DA5}" destId="{03E59EC4-A8B8-4970-A095-1C60EBD76FEC}" srcOrd="3" destOrd="0" presId="urn:microsoft.com/office/officeart/2005/8/layout/vList5"/>
    <dgm:cxn modelId="{A7DAED33-C86B-42AD-8134-563E7A0CD66C}" type="presParOf" srcId="{0B9D6B35-7D7D-47E8-BEE4-5FAEA8044DA5}" destId="{0DEB3252-98E1-4000-BE9E-2196A02A8788}" srcOrd="4" destOrd="0" presId="urn:microsoft.com/office/officeart/2005/8/layout/vList5"/>
    <dgm:cxn modelId="{E8705D5F-8952-4E1D-91D8-BEC19ABE6367}" type="presParOf" srcId="{0DEB3252-98E1-4000-BE9E-2196A02A8788}" destId="{10DED988-38CA-4790-A800-3B8E4E26119A}" srcOrd="0" destOrd="0" presId="urn:microsoft.com/office/officeart/2005/8/layout/vList5"/>
    <dgm:cxn modelId="{B5C6954B-F7A4-41E6-9C61-5DE575B09B2D}" type="presParOf" srcId="{0DEB3252-98E1-4000-BE9E-2196A02A8788}" destId="{DB8C75D6-E08A-429E-8F19-34C313C151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4EA1DF-32AE-4191-B9B8-246BF4E8CBC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6CA560F-AC9D-4423-B3F2-BA44698A89DB}">
      <dgm:prSet phldrT="[Текст]"/>
      <dgm:spPr/>
      <dgm:t>
        <a:bodyPr/>
        <a:lstStyle/>
        <a:p>
          <a:pPr marL="0" marR="0" lvl="0" indent="0" defTabSz="5778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solidFill>
                <a:schemeClr val="tx1"/>
              </a:solidFill>
            </a:rPr>
            <a:t>Оновити матеріально-технічну та навчальну базу закладів освіти</a:t>
          </a:r>
          <a:endParaRPr lang="ru-RU" dirty="0" smtClean="0">
            <a:solidFill>
              <a:schemeClr val="tx1"/>
            </a:solidFill>
          </a:endParaRPr>
        </a:p>
        <a:p>
          <a:pPr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>
            <a:solidFill>
              <a:schemeClr val="tx1"/>
            </a:solidFill>
          </a:endParaRPr>
        </a:p>
      </dgm:t>
    </dgm:pt>
    <dgm:pt modelId="{35EDC077-240B-478A-A498-FF943AE745C2}" type="parTrans" cxnId="{C5C35D9F-5653-45ED-95B4-71CCBBF775C6}">
      <dgm:prSet/>
      <dgm:spPr/>
      <dgm:t>
        <a:bodyPr/>
        <a:lstStyle/>
        <a:p>
          <a:endParaRPr lang="ru-RU"/>
        </a:p>
      </dgm:t>
    </dgm:pt>
    <dgm:pt modelId="{E4AC36F3-4C1F-4FF8-A9CB-D784F0ED8955}" type="sibTrans" cxnId="{C5C35D9F-5653-45ED-95B4-71CCBBF775C6}">
      <dgm:prSet/>
      <dgm:spPr/>
      <dgm:t>
        <a:bodyPr/>
        <a:lstStyle/>
        <a:p>
          <a:endParaRPr lang="ru-RU"/>
        </a:p>
      </dgm:t>
    </dgm:pt>
    <dgm:pt modelId="{84370CF2-3C08-4BC3-8463-D4F41A3D8FDD}">
      <dgm:prSet phldrT="[Текст]" custT="1"/>
      <dgm:spPr/>
      <dgm:t>
        <a:bodyPr/>
        <a:lstStyle/>
        <a:p>
          <a:pPr algn="just"/>
          <a:r>
            <a:rPr lang="uk-UA" sz="1600" dirty="0" smtClean="0"/>
            <a:t>створити матеріально-технічні умови під забезпечення якості освіти (технічна складова: оснащення кабінетів, підключення до швидкісного Інтернету, зокрема у сільській місцевості, обладнання </a:t>
          </a:r>
          <a:r>
            <a:rPr lang="uk-UA" sz="1600" dirty="0" err="1" smtClean="0"/>
            <a:t>вбиралень</a:t>
          </a:r>
          <a:r>
            <a:rPr lang="uk-UA" sz="1600" dirty="0" smtClean="0"/>
            <a:t>, прилаштування навчальних закладів для дітей із особливими потребами, бібліотечних центрів тощо)</a:t>
          </a:r>
          <a:endParaRPr lang="ru-RU" sz="1600" dirty="0"/>
        </a:p>
      </dgm:t>
    </dgm:pt>
    <dgm:pt modelId="{EA561260-4792-4D58-B38B-319ACA77C04E}" type="parTrans" cxnId="{A2BE4F2C-1EEE-48C2-9432-149F66BEF358}">
      <dgm:prSet/>
      <dgm:spPr/>
      <dgm:t>
        <a:bodyPr/>
        <a:lstStyle/>
        <a:p>
          <a:endParaRPr lang="ru-RU"/>
        </a:p>
      </dgm:t>
    </dgm:pt>
    <dgm:pt modelId="{E63BF0F2-9489-41ED-A788-B776FB37EE67}" type="sibTrans" cxnId="{A2BE4F2C-1EEE-48C2-9432-149F66BEF358}">
      <dgm:prSet/>
      <dgm:spPr/>
      <dgm:t>
        <a:bodyPr/>
        <a:lstStyle/>
        <a:p>
          <a:endParaRPr lang="ru-RU"/>
        </a:p>
      </dgm:t>
    </dgm:pt>
    <dgm:pt modelId="{AC65513E-1EF2-4206-B796-A31DD2395935}">
      <dgm:prSet phldrT="[Текст]"/>
      <dgm:spPr/>
      <dgm:t>
        <a:bodyPr/>
        <a:lstStyle/>
        <a:p>
          <a:pPr marL="0" marR="0" lvl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solidFill>
                <a:schemeClr val="tx1"/>
              </a:solidFill>
            </a:rPr>
            <a:t>Забезпечити психологічний комфорт дітям у навчальних закладах та в цілому на території проживання громад</a:t>
          </a:r>
          <a:endParaRPr lang="ru-RU" dirty="0" smtClean="0">
            <a:solidFill>
              <a:schemeClr val="tx1"/>
            </a:solidFill>
          </a:endParaRP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>
            <a:solidFill>
              <a:schemeClr val="tx1"/>
            </a:solidFill>
          </a:endParaRPr>
        </a:p>
      </dgm:t>
    </dgm:pt>
    <dgm:pt modelId="{23691E62-D47E-4676-993B-5DA4750B8267}" type="parTrans" cxnId="{DDBB4193-72C5-483C-9838-9C2C863D8BCD}">
      <dgm:prSet/>
      <dgm:spPr/>
      <dgm:t>
        <a:bodyPr/>
        <a:lstStyle/>
        <a:p>
          <a:endParaRPr lang="ru-RU"/>
        </a:p>
      </dgm:t>
    </dgm:pt>
    <dgm:pt modelId="{B1F57948-C99A-44F9-97AC-B54E061FC34E}" type="sibTrans" cxnId="{DDBB4193-72C5-483C-9838-9C2C863D8BCD}">
      <dgm:prSet/>
      <dgm:spPr/>
      <dgm:t>
        <a:bodyPr/>
        <a:lstStyle/>
        <a:p>
          <a:endParaRPr lang="ru-RU"/>
        </a:p>
      </dgm:t>
    </dgm:pt>
    <dgm:pt modelId="{9DCBEAC5-8BFB-4251-BFBB-55F560BFFA0C}">
      <dgm:prSet phldrT="[Текст]" custT="1"/>
      <dgm:spPr/>
      <dgm:t>
        <a:bodyPr/>
        <a:lstStyle/>
        <a:p>
          <a:pPr algn="just"/>
          <a:endParaRPr lang="ru-RU" sz="1200" dirty="0"/>
        </a:p>
      </dgm:t>
    </dgm:pt>
    <dgm:pt modelId="{A41A84E3-0517-4D1F-B823-61100347F13E}" type="parTrans" cxnId="{47DCD188-9EDB-41CA-9D31-E0E299EFF7D2}">
      <dgm:prSet/>
      <dgm:spPr/>
      <dgm:t>
        <a:bodyPr/>
        <a:lstStyle/>
        <a:p>
          <a:endParaRPr lang="ru-RU"/>
        </a:p>
      </dgm:t>
    </dgm:pt>
    <dgm:pt modelId="{CC26CC12-2B51-47B0-9A19-7760FDD84894}" type="sibTrans" cxnId="{47DCD188-9EDB-41CA-9D31-E0E299EFF7D2}">
      <dgm:prSet/>
      <dgm:spPr/>
      <dgm:t>
        <a:bodyPr/>
        <a:lstStyle/>
        <a:p>
          <a:endParaRPr lang="ru-RU"/>
        </a:p>
      </dgm:t>
    </dgm:pt>
    <dgm:pt modelId="{B9971265-B232-43CD-8BDD-594C037461D0}">
      <dgm:prSet custT="1"/>
      <dgm:spPr/>
      <dgm:t>
        <a:bodyPr/>
        <a:lstStyle/>
        <a:p>
          <a:pPr algn="just"/>
          <a:r>
            <a:rPr lang="uk-UA" sz="1800" dirty="0" smtClean="0"/>
            <a:t>створити ситуації «успіху», розвивати критичне мислення школярів, запровадити ділові ігри, що формуватимуть громадські компетентності вихованців; запровадити вільний та конфіденційний доступ батьків до інформації про навчання та розвиток їхніх дітей;  сприяти реалізації проекту «Дитина в місті/селищі/селі»</a:t>
          </a:r>
          <a:endParaRPr lang="ru-RU" sz="1800" dirty="0"/>
        </a:p>
      </dgm:t>
    </dgm:pt>
    <dgm:pt modelId="{DC64A0D0-0B1B-400D-BBD7-03F0AC06061C}" type="parTrans" cxnId="{75D9FEE3-7B1F-47BF-9D05-E829D452BD08}">
      <dgm:prSet/>
      <dgm:spPr/>
      <dgm:t>
        <a:bodyPr/>
        <a:lstStyle/>
        <a:p>
          <a:endParaRPr lang="ru-RU"/>
        </a:p>
      </dgm:t>
    </dgm:pt>
    <dgm:pt modelId="{CF2776EF-2AD8-478F-9A4E-DE481CD82916}" type="sibTrans" cxnId="{75D9FEE3-7B1F-47BF-9D05-E829D452BD08}">
      <dgm:prSet/>
      <dgm:spPr/>
      <dgm:t>
        <a:bodyPr/>
        <a:lstStyle/>
        <a:p>
          <a:endParaRPr lang="ru-RU"/>
        </a:p>
      </dgm:t>
    </dgm:pt>
    <dgm:pt modelId="{0B9D6B35-7D7D-47E8-BEE4-5FAEA8044DA5}" type="pres">
      <dgm:prSet presAssocID="{2C4EA1DF-32AE-4191-B9B8-246BF4E8CB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B80DD6-AAE3-41A5-9C26-FD93BE3B9483}" type="pres">
      <dgm:prSet presAssocID="{26CA560F-AC9D-4423-B3F2-BA44698A89DB}" presName="linNode" presStyleCnt="0"/>
      <dgm:spPr/>
    </dgm:pt>
    <dgm:pt modelId="{9C8461D8-A4CC-4507-8A1B-2829EA4F6933}" type="pres">
      <dgm:prSet presAssocID="{26CA560F-AC9D-4423-B3F2-BA44698A89D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40A69-80F9-41AE-9401-F40E21CE6E46}" type="pres">
      <dgm:prSet presAssocID="{26CA560F-AC9D-4423-B3F2-BA44698A89DB}" presName="descendantText" presStyleLbl="alignAccFollowNode1" presStyleIdx="0" presStyleCnt="2" custScaleY="178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59EC4-A8B8-4970-A095-1C60EBD76FEC}" type="pres">
      <dgm:prSet presAssocID="{E4AC36F3-4C1F-4FF8-A9CB-D784F0ED8955}" presName="sp" presStyleCnt="0"/>
      <dgm:spPr/>
    </dgm:pt>
    <dgm:pt modelId="{0DEB3252-98E1-4000-BE9E-2196A02A8788}" type="pres">
      <dgm:prSet presAssocID="{AC65513E-1EF2-4206-B796-A31DD2395935}" presName="linNode" presStyleCnt="0"/>
      <dgm:spPr/>
    </dgm:pt>
    <dgm:pt modelId="{10DED988-38CA-4790-A800-3B8E4E26119A}" type="pres">
      <dgm:prSet presAssocID="{AC65513E-1EF2-4206-B796-A31DD2395935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C75D6-E08A-429E-8F19-34C313C151EE}" type="pres">
      <dgm:prSet presAssocID="{AC65513E-1EF2-4206-B796-A31DD2395935}" presName="descendantText" presStyleLbl="alignAccFollowNode1" presStyleIdx="1" presStyleCnt="2" custScaleY="177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AA2FDC-5986-4C41-81EC-F6CD329AF72E}" type="presOf" srcId="{84370CF2-3C08-4BC3-8463-D4F41A3D8FDD}" destId="{05040A69-80F9-41AE-9401-F40E21CE6E46}" srcOrd="0" destOrd="0" presId="urn:microsoft.com/office/officeart/2005/8/layout/vList5"/>
    <dgm:cxn modelId="{0AD7BCCC-5DFD-45EC-8B47-7FBD8DE1AC1B}" type="presOf" srcId="{9DCBEAC5-8BFB-4251-BFBB-55F560BFFA0C}" destId="{DB8C75D6-E08A-429E-8F19-34C313C151EE}" srcOrd="0" destOrd="0" presId="urn:microsoft.com/office/officeart/2005/8/layout/vList5"/>
    <dgm:cxn modelId="{75D9FEE3-7B1F-47BF-9D05-E829D452BD08}" srcId="{AC65513E-1EF2-4206-B796-A31DD2395935}" destId="{B9971265-B232-43CD-8BDD-594C037461D0}" srcOrd="1" destOrd="0" parTransId="{DC64A0D0-0B1B-400D-BBD7-03F0AC06061C}" sibTransId="{CF2776EF-2AD8-478F-9A4E-DE481CD82916}"/>
    <dgm:cxn modelId="{BE39E79C-BD67-40CC-823F-1596BB4A5AD9}" type="presOf" srcId="{2C4EA1DF-32AE-4191-B9B8-246BF4E8CBCF}" destId="{0B9D6B35-7D7D-47E8-BEE4-5FAEA8044DA5}" srcOrd="0" destOrd="0" presId="urn:microsoft.com/office/officeart/2005/8/layout/vList5"/>
    <dgm:cxn modelId="{DDBB4193-72C5-483C-9838-9C2C863D8BCD}" srcId="{2C4EA1DF-32AE-4191-B9B8-246BF4E8CBCF}" destId="{AC65513E-1EF2-4206-B796-A31DD2395935}" srcOrd="1" destOrd="0" parTransId="{23691E62-D47E-4676-993B-5DA4750B8267}" sibTransId="{B1F57948-C99A-44F9-97AC-B54E061FC34E}"/>
    <dgm:cxn modelId="{283F8E38-207E-4179-9051-623F17F3FC87}" type="presOf" srcId="{AC65513E-1EF2-4206-B796-A31DD2395935}" destId="{10DED988-38CA-4790-A800-3B8E4E26119A}" srcOrd="0" destOrd="0" presId="urn:microsoft.com/office/officeart/2005/8/layout/vList5"/>
    <dgm:cxn modelId="{B58F5F84-CDFD-4FDA-9DE7-70D2D14E3E4D}" type="presOf" srcId="{B9971265-B232-43CD-8BDD-594C037461D0}" destId="{DB8C75D6-E08A-429E-8F19-34C313C151EE}" srcOrd="0" destOrd="1" presId="urn:microsoft.com/office/officeart/2005/8/layout/vList5"/>
    <dgm:cxn modelId="{C5C35D9F-5653-45ED-95B4-71CCBBF775C6}" srcId="{2C4EA1DF-32AE-4191-B9B8-246BF4E8CBCF}" destId="{26CA560F-AC9D-4423-B3F2-BA44698A89DB}" srcOrd="0" destOrd="0" parTransId="{35EDC077-240B-478A-A498-FF943AE745C2}" sibTransId="{E4AC36F3-4C1F-4FF8-A9CB-D784F0ED8955}"/>
    <dgm:cxn modelId="{47DCD188-9EDB-41CA-9D31-E0E299EFF7D2}" srcId="{AC65513E-1EF2-4206-B796-A31DD2395935}" destId="{9DCBEAC5-8BFB-4251-BFBB-55F560BFFA0C}" srcOrd="0" destOrd="0" parTransId="{A41A84E3-0517-4D1F-B823-61100347F13E}" sibTransId="{CC26CC12-2B51-47B0-9A19-7760FDD84894}"/>
    <dgm:cxn modelId="{A2BE4F2C-1EEE-48C2-9432-149F66BEF358}" srcId="{26CA560F-AC9D-4423-B3F2-BA44698A89DB}" destId="{84370CF2-3C08-4BC3-8463-D4F41A3D8FDD}" srcOrd="0" destOrd="0" parTransId="{EA561260-4792-4D58-B38B-319ACA77C04E}" sibTransId="{E63BF0F2-9489-41ED-A788-B776FB37EE67}"/>
    <dgm:cxn modelId="{2C60BC33-BB2C-4B52-954B-F9D7B645123B}" type="presOf" srcId="{26CA560F-AC9D-4423-B3F2-BA44698A89DB}" destId="{9C8461D8-A4CC-4507-8A1B-2829EA4F6933}" srcOrd="0" destOrd="0" presId="urn:microsoft.com/office/officeart/2005/8/layout/vList5"/>
    <dgm:cxn modelId="{72CD76ED-B8D0-4827-9988-EB700DDD7541}" type="presParOf" srcId="{0B9D6B35-7D7D-47E8-BEE4-5FAEA8044DA5}" destId="{C1B80DD6-AAE3-41A5-9C26-FD93BE3B9483}" srcOrd="0" destOrd="0" presId="urn:microsoft.com/office/officeart/2005/8/layout/vList5"/>
    <dgm:cxn modelId="{7AB23362-5F2B-4FD4-849F-4F859F09C5D3}" type="presParOf" srcId="{C1B80DD6-AAE3-41A5-9C26-FD93BE3B9483}" destId="{9C8461D8-A4CC-4507-8A1B-2829EA4F6933}" srcOrd="0" destOrd="0" presId="urn:microsoft.com/office/officeart/2005/8/layout/vList5"/>
    <dgm:cxn modelId="{5CED766B-E2DD-4856-BBA8-E86A3A3F0C2C}" type="presParOf" srcId="{C1B80DD6-AAE3-41A5-9C26-FD93BE3B9483}" destId="{05040A69-80F9-41AE-9401-F40E21CE6E46}" srcOrd="1" destOrd="0" presId="urn:microsoft.com/office/officeart/2005/8/layout/vList5"/>
    <dgm:cxn modelId="{CA0C625F-F9BD-46EC-AD83-8E238407344F}" type="presParOf" srcId="{0B9D6B35-7D7D-47E8-BEE4-5FAEA8044DA5}" destId="{03E59EC4-A8B8-4970-A095-1C60EBD76FEC}" srcOrd="1" destOrd="0" presId="urn:microsoft.com/office/officeart/2005/8/layout/vList5"/>
    <dgm:cxn modelId="{D77A90C9-4612-432E-99E7-6FF87CB74730}" type="presParOf" srcId="{0B9D6B35-7D7D-47E8-BEE4-5FAEA8044DA5}" destId="{0DEB3252-98E1-4000-BE9E-2196A02A8788}" srcOrd="2" destOrd="0" presId="urn:microsoft.com/office/officeart/2005/8/layout/vList5"/>
    <dgm:cxn modelId="{71F06469-79AF-4C07-B746-909AD437AE68}" type="presParOf" srcId="{0DEB3252-98E1-4000-BE9E-2196A02A8788}" destId="{10DED988-38CA-4790-A800-3B8E4E26119A}" srcOrd="0" destOrd="0" presId="urn:microsoft.com/office/officeart/2005/8/layout/vList5"/>
    <dgm:cxn modelId="{C614D963-03D6-4A73-BA98-03FE564BAA66}" type="presParOf" srcId="{0DEB3252-98E1-4000-BE9E-2196A02A8788}" destId="{DB8C75D6-E08A-429E-8F19-34C313C151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4EA1DF-32AE-4191-B9B8-246BF4E8CBC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6CA560F-AC9D-4423-B3F2-BA44698A89DB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solidFill>
                <a:schemeClr val="tx1"/>
              </a:solidFill>
            </a:rPr>
            <a:t>Запровадити громадську оцінку якості освітніх послуг у закладах</a:t>
          </a:r>
          <a:endParaRPr lang="ru-RU" dirty="0" smtClean="0">
            <a:solidFill>
              <a:schemeClr val="tx1"/>
            </a:solidFill>
          </a:endParaRPr>
        </a:p>
        <a:p>
          <a:pPr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>
            <a:solidFill>
              <a:schemeClr val="tx1"/>
            </a:solidFill>
          </a:endParaRPr>
        </a:p>
      </dgm:t>
    </dgm:pt>
    <dgm:pt modelId="{35EDC077-240B-478A-A498-FF943AE745C2}" type="parTrans" cxnId="{C5C35D9F-5653-45ED-95B4-71CCBBF775C6}">
      <dgm:prSet/>
      <dgm:spPr/>
      <dgm:t>
        <a:bodyPr/>
        <a:lstStyle/>
        <a:p>
          <a:endParaRPr lang="ru-RU"/>
        </a:p>
      </dgm:t>
    </dgm:pt>
    <dgm:pt modelId="{E4AC36F3-4C1F-4FF8-A9CB-D784F0ED8955}" type="sibTrans" cxnId="{C5C35D9F-5653-45ED-95B4-71CCBBF775C6}">
      <dgm:prSet/>
      <dgm:spPr/>
      <dgm:t>
        <a:bodyPr/>
        <a:lstStyle/>
        <a:p>
          <a:endParaRPr lang="ru-RU"/>
        </a:p>
      </dgm:t>
    </dgm:pt>
    <dgm:pt modelId="{84370CF2-3C08-4BC3-8463-D4F41A3D8FDD}">
      <dgm:prSet phldrT="[Текст]" custT="1"/>
      <dgm:spPr/>
      <dgm:t>
        <a:bodyPr/>
        <a:lstStyle/>
        <a:p>
          <a:pPr algn="just"/>
          <a:r>
            <a:rPr lang="uk-UA" sz="1800" dirty="0" smtClean="0"/>
            <a:t>удосконалити методику атестації навчальних закладів, запровадити оцінку якості освітніх послуг замовником та споживачем – батьками та учнями.</a:t>
          </a:r>
          <a:endParaRPr lang="ru-RU" sz="1500" dirty="0"/>
        </a:p>
      </dgm:t>
    </dgm:pt>
    <dgm:pt modelId="{EA561260-4792-4D58-B38B-319ACA77C04E}" type="parTrans" cxnId="{A2BE4F2C-1EEE-48C2-9432-149F66BEF358}">
      <dgm:prSet/>
      <dgm:spPr/>
      <dgm:t>
        <a:bodyPr/>
        <a:lstStyle/>
        <a:p>
          <a:endParaRPr lang="ru-RU"/>
        </a:p>
      </dgm:t>
    </dgm:pt>
    <dgm:pt modelId="{E63BF0F2-9489-41ED-A788-B776FB37EE67}" type="sibTrans" cxnId="{A2BE4F2C-1EEE-48C2-9432-149F66BEF358}">
      <dgm:prSet/>
      <dgm:spPr/>
      <dgm:t>
        <a:bodyPr/>
        <a:lstStyle/>
        <a:p>
          <a:endParaRPr lang="ru-RU"/>
        </a:p>
      </dgm:t>
    </dgm:pt>
    <dgm:pt modelId="{36378C89-969D-47FB-95E6-9022381E7F47}">
      <dgm:prSet phldrT="[Текст]"/>
      <dgm:spPr/>
      <dgm:t>
        <a:bodyPr/>
        <a:lstStyle/>
        <a:p>
          <a:pPr algn="just"/>
          <a:r>
            <a:rPr lang="uk-UA" dirty="0" smtClean="0"/>
            <a:t>створити умови для формування в учнів позитивного ставлення до навчального процесу, ввести цей показник до критеріїв оцінки діяльності навчального закладу (змістовна та психологічна сторони навчального процесу); </a:t>
          </a:r>
          <a:endParaRPr lang="ru-RU" sz="1300" dirty="0"/>
        </a:p>
      </dgm:t>
    </dgm:pt>
    <dgm:pt modelId="{C4E0A015-8FA4-4CE4-AB2E-5D2AA90C4C34}" type="sibTrans" cxnId="{DDEBACDD-5C63-4FEF-AFB7-F596711F6711}">
      <dgm:prSet/>
      <dgm:spPr/>
      <dgm:t>
        <a:bodyPr/>
        <a:lstStyle/>
        <a:p>
          <a:endParaRPr lang="ru-RU"/>
        </a:p>
      </dgm:t>
    </dgm:pt>
    <dgm:pt modelId="{88ACB0ED-2F82-409A-9321-FCD638D94685}" type="parTrans" cxnId="{DDEBACDD-5C63-4FEF-AFB7-F596711F6711}">
      <dgm:prSet/>
      <dgm:spPr/>
      <dgm:t>
        <a:bodyPr/>
        <a:lstStyle/>
        <a:p>
          <a:endParaRPr lang="ru-RU"/>
        </a:p>
      </dgm:t>
    </dgm:pt>
    <dgm:pt modelId="{44C14A69-DC26-41D5-BA1D-C54FEDC2D219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dirty="0" smtClean="0">
              <a:solidFill>
                <a:schemeClr val="tx1"/>
              </a:solidFill>
            </a:rPr>
            <a:t>Сформувати свідомий інтерес у дітей до навчання за принципами «граючись, навчаюсь», зв’язку навчання з життям</a:t>
          </a:r>
          <a:endParaRPr lang="ru-RU" sz="1600" dirty="0" smtClean="0">
            <a:solidFill>
              <a:schemeClr val="tx1"/>
            </a:solidFill>
          </a:endParaRP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dirty="0">
            <a:solidFill>
              <a:schemeClr val="tx1"/>
            </a:solidFill>
          </a:endParaRPr>
        </a:p>
      </dgm:t>
    </dgm:pt>
    <dgm:pt modelId="{F5566508-1246-4021-89C3-90A5E872BD1B}" type="sibTrans" cxnId="{D2D2F87B-E18F-48E4-8337-025D88142C72}">
      <dgm:prSet/>
      <dgm:spPr/>
      <dgm:t>
        <a:bodyPr/>
        <a:lstStyle/>
        <a:p>
          <a:endParaRPr lang="ru-RU"/>
        </a:p>
      </dgm:t>
    </dgm:pt>
    <dgm:pt modelId="{2B56B5DB-FC20-4B56-B482-98AF1A916FE4}" type="parTrans" cxnId="{D2D2F87B-E18F-48E4-8337-025D88142C72}">
      <dgm:prSet/>
      <dgm:spPr/>
      <dgm:t>
        <a:bodyPr/>
        <a:lstStyle/>
        <a:p>
          <a:endParaRPr lang="ru-RU"/>
        </a:p>
      </dgm:t>
    </dgm:pt>
    <dgm:pt modelId="{0B9D6B35-7D7D-47E8-BEE4-5FAEA8044DA5}" type="pres">
      <dgm:prSet presAssocID="{2C4EA1DF-32AE-4191-B9B8-246BF4E8CB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A50D50-D954-460D-836D-F0D1B8830CD5}" type="pres">
      <dgm:prSet presAssocID="{44C14A69-DC26-41D5-BA1D-C54FEDC2D219}" presName="linNode" presStyleCnt="0"/>
      <dgm:spPr/>
    </dgm:pt>
    <dgm:pt modelId="{1091420F-DF43-41F9-B677-A8FE7CE5D667}" type="pres">
      <dgm:prSet presAssocID="{44C14A69-DC26-41D5-BA1D-C54FEDC2D21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453FA-924C-4A71-BEDF-5B73969D3806}" type="pres">
      <dgm:prSet presAssocID="{44C14A69-DC26-41D5-BA1D-C54FEDC2D21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2311C-1787-4E59-9D55-9C01A404EB77}" type="pres">
      <dgm:prSet presAssocID="{F5566508-1246-4021-89C3-90A5E872BD1B}" presName="sp" presStyleCnt="0"/>
      <dgm:spPr/>
    </dgm:pt>
    <dgm:pt modelId="{C1B80DD6-AAE3-41A5-9C26-FD93BE3B9483}" type="pres">
      <dgm:prSet presAssocID="{26CA560F-AC9D-4423-B3F2-BA44698A89DB}" presName="linNode" presStyleCnt="0"/>
      <dgm:spPr/>
    </dgm:pt>
    <dgm:pt modelId="{9C8461D8-A4CC-4507-8A1B-2829EA4F6933}" type="pres">
      <dgm:prSet presAssocID="{26CA560F-AC9D-4423-B3F2-BA44698A89D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40A69-80F9-41AE-9401-F40E21CE6E46}" type="pres">
      <dgm:prSet presAssocID="{26CA560F-AC9D-4423-B3F2-BA44698A89D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26653A-83DC-45DC-9E05-585B5720CAB7}" type="presOf" srcId="{84370CF2-3C08-4BC3-8463-D4F41A3D8FDD}" destId="{05040A69-80F9-41AE-9401-F40E21CE6E46}" srcOrd="0" destOrd="0" presId="urn:microsoft.com/office/officeart/2005/8/layout/vList5"/>
    <dgm:cxn modelId="{D01903F9-200C-490C-A81C-335316023CE6}" type="presOf" srcId="{44C14A69-DC26-41D5-BA1D-C54FEDC2D219}" destId="{1091420F-DF43-41F9-B677-A8FE7CE5D667}" srcOrd="0" destOrd="0" presId="urn:microsoft.com/office/officeart/2005/8/layout/vList5"/>
    <dgm:cxn modelId="{D2D2F87B-E18F-48E4-8337-025D88142C72}" srcId="{2C4EA1DF-32AE-4191-B9B8-246BF4E8CBCF}" destId="{44C14A69-DC26-41D5-BA1D-C54FEDC2D219}" srcOrd="0" destOrd="0" parTransId="{2B56B5DB-FC20-4B56-B482-98AF1A916FE4}" sibTransId="{F5566508-1246-4021-89C3-90A5E872BD1B}"/>
    <dgm:cxn modelId="{DDEBACDD-5C63-4FEF-AFB7-F596711F6711}" srcId="{44C14A69-DC26-41D5-BA1D-C54FEDC2D219}" destId="{36378C89-969D-47FB-95E6-9022381E7F47}" srcOrd="0" destOrd="0" parTransId="{88ACB0ED-2F82-409A-9321-FCD638D94685}" sibTransId="{C4E0A015-8FA4-4CE4-AB2E-5D2AA90C4C34}"/>
    <dgm:cxn modelId="{9208C816-C37F-4401-B74E-BDB771FD3634}" type="presOf" srcId="{26CA560F-AC9D-4423-B3F2-BA44698A89DB}" destId="{9C8461D8-A4CC-4507-8A1B-2829EA4F6933}" srcOrd="0" destOrd="0" presId="urn:microsoft.com/office/officeart/2005/8/layout/vList5"/>
    <dgm:cxn modelId="{C5C35D9F-5653-45ED-95B4-71CCBBF775C6}" srcId="{2C4EA1DF-32AE-4191-B9B8-246BF4E8CBCF}" destId="{26CA560F-AC9D-4423-B3F2-BA44698A89DB}" srcOrd="1" destOrd="0" parTransId="{35EDC077-240B-478A-A498-FF943AE745C2}" sibTransId="{E4AC36F3-4C1F-4FF8-A9CB-D784F0ED8955}"/>
    <dgm:cxn modelId="{2AF45723-F533-4422-800F-39CF83385674}" type="presOf" srcId="{36378C89-969D-47FB-95E6-9022381E7F47}" destId="{B48453FA-924C-4A71-BEDF-5B73969D3806}" srcOrd="0" destOrd="0" presId="urn:microsoft.com/office/officeart/2005/8/layout/vList5"/>
    <dgm:cxn modelId="{40D92C2D-5943-4A6C-8D54-BBFED2784510}" type="presOf" srcId="{2C4EA1DF-32AE-4191-B9B8-246BF4E8CBCF}" destId="{0B9D6B35-7D7D-47E8-BEE4-5FAEA8044DA5}" srcOrd="0" destOrd="0" presId="urn:microsoft.com/office/officeart/2005/8/layout/vList5"/>
    <dgm:cxn modelId="{A2BE4F2C-1EEE-48C2-9432-149F66BEF358}" srcId="{26CA560F-AC9D-4423-B3F2-BA44698A89DB}" destId="{84370CF2-3C08-4BC3-8463-D4F41A3D8FDD}" srcOrd="0" destOrd="0" parTransId="{EA561260-4792-4D58-B38B-319ACA77C04E}" sibTransId="{E63BF0F2-9489-41ED-A788-B776FB37EE67}"/>
    <dgm:cxn modelId="{BA7A0A81-0AC1-4416-B7E7-2B946E63D363}" type="presParOf" srcId="{0B9D6B35-7D7D-47E8-BEE4-5FAEA8044DA5}" destId="{B1A50D50-D954-460D-836D-F0D1B8830CD5}" srcOrd="0" destOrd="0" presId="urn:microsoft.com/office/officeart/2005/8/layout/vList5"/>
    <dgm:cxn modelId="{82C90F5B-5FD2-4145-857F-D3D95CC5C85D}" type="presParOf" srcId="{B1A50D50-D954-460D-836D-F0D1B8830CD5}" destId="{1091420F-DF43-41F9-B677-A8FE7CE5D667}" srcOrd="0" destOrd="0" presId="urn:microsoft.com/office/officeart/2005/8/layout/vList5"/>
    <dgm:cxn modelId="{5F1D1967-966C-4EFD-A051-BA7D06AC785F}" type="presParOf" srcId="{B1A50D50-D954-460D-836D-F0D1B8830CD5}" destId="{B48453FA-924C-4A71-BEDF-5B73969D3806}" srcOrd="1" destOrd="0" presId="urn:microsoft.com/office/officeart/2005/8/layout/vList5"/>
    <dgm:cxn modelId="{48600A44-5DC0-4B5C-89CF-3781C0FDA66C}" type="presParOf" srcId="{0B9D6B35-7D7D-47E8-BEE4-5FAEA8044DA5}" destId="{E832311C-1787-4E59-9D55-9C01A404EB77}" srcOrd="1" destOrd="0" presId="urn:microsoft.com/office/officeart/2005/8/layout/vList5"/>
    <dgm:cxn modelId="{D2E73288-BF87-42B1-83E7-3F83E24788B7}" type="presParOf" srcId="{0B9D6B35-7D7D-47E8-BEE4-5FAEA8044DA5}" destId="{C1B80DD6-AAE3-41A5-9C26-FD93BE3B9483}" srcOrd="2" destOrd="0" presId="urn:microsoft.com/office/officeart/2005/8/layout/vList5"/>
    <dgm:cxn modelId="{6FABF95E-309F-42DE-9C5A-43C039B87AD5}" type="presParOf" srcId="{C1B80DD6-AAE3-41A5-9C26-FD93BE3B9483}" destId="{9C8461D8-A4CC-4507-8A1B-2829EA4F6933}" srcOrd="0" destOrd="0" presId="urn:microsoft.com/office/officeart/2005/8/layout/vList5"/>
    <dgm:cxn modelId="{E6EEF439-6FA0-49CE-93CA-C50D3EAD31D9}" type="presParOf" srcId="{C1B80DD6-AAE3-41A5-9C26-FD93BE3B9483}" destId="{05040A69-80F9-41AE-9401-F40E21CE6E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D5B167-ED87-4B63-BD0A-36265A4B0F6C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76AFCDA-4560-4A51-B8A1-7831ED722873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Європейські зобов’язання України</a:t>
          </a:r>
          <a:endParaRPr lang="ru-RU" sz="1800" b="1" dirty="0">
            <a:solidFill>
              <a:schemeClr val="tx1"/>
            </a:solidFill>
          </a:endParaRPr>
        </a:p>
      </dgm:t>
    </dgm:pt>
    <dgm:pt modelId="{9AF2FE85-EB51-4477-B674-2BD2EC45BD8D}" type="parTrans" cxnId="{BEADA294-BD28-41E4-BAF8-EB5938BBAF74}">
      <dgm:prSet/>
      <dgm:spPr/>
      <dgm:t>
        <a:bodyPr/>
        <a:lstStyle/>
        <a:p>
          <a:endParaRPr lang="ru-RU"/>
        </a:p>
      </dgm:t>
    </dgm:pt>
    <dgm:pt modelId="{7D2AD5A6-5A08-4468-884E-9EBD08419BD9}" type="sibTrans" cxnId="{BEADA294-BD28-41E4-BAF8-EB5938BBAF74}">
      <dgm:prSet/>
      <dgm:spPr/>
      <dgm:t>
        <a:bodyPr/>
        <a:lstStyle/>
        <a:p>
          <a:endParaRPr lang="ru-RU"/>
        </a:p>
      </dgm:t>
    </dgm:pt>
    <dgm:pt modelId="{043CD9D7-2259-4CBE-84DB-0D7EB8A30D16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Демократичний державний лад, сприятливий для розвитку місцевого самоврядування</a:t>
          </a:r>
          <a:endParaRPr lang="ru-RU" b="1" dirty="0">
            <a:solidFill>
              <a:schemeClr val="tx1"/>
            </a:solidFill>
          </a:endParaRPr>
        </a:p>
      </dgm:t>
    </dgm:pt>
    <dgm:pt modelId="{F346D1F3-6CAF-4EAB-82A2-60B40B986B7E}" type="parTrans" cxnId="{9D02BF8D-6F9C-405B-8232-123BB99D80B5}">
      <dgm:prSet/>
      <dgm:spPr/>
      <dgm:t>
        <a:bodyPr/>
        <a:lstStyle/>
        <a:p>
          <a:endParaRPr lang="ru-RU"/>
        </a:p>
      </dgm:t>
    </dgm:pt>
    <dgm:pt modelId="{3C8ADA65-FE59-458D-A55E-E1FCC397F824}" type="sibTrans" cxnId="{9D02BF8D-6F9C-405B-8232-123BB99D80B5}">
      <dgm:prSet/>
      <dgm:spPr/>
      <dgm:t>
        <a:bodyPr/>
        <a:lstStyle/>
        <a:p>
          <a:endParaRPr lang="ru-RU"/>
        </a:p>
      </dgm:t>
    </dgm:pt>
    <dgm:pt modelId="{75360D7E-469B-40E3-9C40-08EEB3532330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Активність громадянського суспільства в стосунках із владою</a:t>
          </a:r>
          <a:endParaRPr lang="ru-RU" sz="1800" b="1" dirty="0">
            <a:solidFill>
              <a:schemeClr val="tx1"/>
            </a:solidFill>
          </a:endParaRPr>
        </a:p>
      </dgm:t>
    </dgm:pt>
    <dgm:pt modelId="{CB438CE9-56A6-468A-8B7C-AFB09EE60B44}" type="parTrans" cxnId="{536898BA-A141-49F9-B798-456A96115990}">
      <dgm:prSet/>
      <dgm:spPr/>
      <dgm:t>
        <a:bodyPr/>
        <a:lstStyle/>
        <a:p>
          <a:endParaRPr lang="ru-RU"/>
        </a:p>
      </dgm:t>
    </dgm:pt>
    <dgm:pt modelId="{7A21A7F9-7991-4A04-9AAF-CDA40B8F65E6}" type="sibTrans" cxnId="{536898BA-A141-49F9-B798-456A96115990}">
      <dgm:prSet/>
      <dgm:spPr/>
      <dgm:t>
        <a:bodyPr/>
        <a:lstStyle/>
        <a:p>
          <a:endParaRPr lang="ru-RU"/>
        </a:p>
      </dgm:t>
    </dgm:pt>
    <dgm:pt modelId="{B2C9801E-65AE-4C6E-9D2E-FDF07A6BC9BE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Сильне лобі у Верховній Раді</a:t>
          </a:r>
          <a:endParaRPr lang="ru-RU" sz="1800" b="1" dirty="0">
            <a:solidFill>
              <a:schemeClr val="tx1"/>
            </a:solidFill>
          </a:endParaRPr>
        </a:p>
      </dgm:t>
    </dgm:pt>
    <dgm:pt modelId="{2492DFE0-0163-40D4-9119-19C54DB106A4}" type="parTrans" cxnId="{9D54C0F8-C374-4A4F-8FE3-78A47956D674}">
      <dgm:prSet/>
      <dgm:spPr/>
      <dgm:t>
        <a:bodyPr/>
        <a:lstStyle/>
        <a:p>
          <a:endParaRPr lang="ru-RU"/>
        </a:p>
      </dgm:t>
    </dgm:pt>
    <dgm:pt modelId="{7F14D767-257D-4FD2-8253-153B1ED1F81C}" type="sibTrans" cxnId="{9D54C0F8-C374-4A4F-8FE3-78A47956D674}">
      <dgm:prSet/>
      <dgm:spPr/>
      <dgm:t>
        <a:bodyPr/>
        <a:lstStyle/>
        <a:p>
          <a:endParaRPr lang="ru-RU"/>
        </a:p>
      </dgm:t>
    </dgm:pt>
    <dgm:pt modelId="{1A3E48E8-79C6-485C-9767-BFA3EB308D6C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Підтримка міжнародних організацій</a:t>
          </a:r>
          <a:endParaRPr lang="ru-RU" sz="1800" b="1" dirty="0">
            <a:solidFill>
              <a:schemeClr val="tx1"/>
            </a:solidFill>
          </a:endParaRPr>
        </a:p>
      </dgm:t>
    </dgm:pt>
    <dgm:pt modelId="{4CDE67F5-CEB0-4FD8-A6A2-16115CFF1D41}" type="parTrans" cxnId="{4F56AF2F-7BF1-4C09-8527-3D2A106BEE82}">
      <dgm:prSet/>
      <dgm:spPr/>
      <dgm:t>
        <a:bodyPr/>
        <a:lstStyle/>
        <a:p>
          <a:endParaRPr lang="ru-RU"/>
        </a:p>
      </dgm:t>
    </dgm:pt>
    <dgm:pt modelId="{C92813E5-AB3B-4F0E-9C2F-5286BB24C209}" type="sibTrans" cxnId="{4F56AF2F-7BF1-4C09-8527-3D2A106BEE82}">
      <dgm:prSet/>
      <dgm:spPr/>
      <dgm:t>
        <a:bodyPr/>
        <a:lstStyle/>
        <a:p>
          <a:endParaRPr lang="ru-RU"/>
        </a:p>
      </dgm:t>
    </dgm:pt>
    <dgm:pt modelId="{0722F358-159A-440C-84F4-307CF4731F67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Стратегічне спрямування політики Міністерства освіти і науки України на європейський освітній простір</a:t>
          </a:r>
          <a:endParaRPr lang="ru-RU" b="1" dirty="0">
            <a:solidFill>
              <a:schemeClr val="tx1"/>
            </a:solidFill>
          </a:endParaRPr>
        </a:p>
      </dgm:t>
    </dgm:pt>
    <dgm:pt modelId="{9FECC8A2-4860-4BC4-AC15-5CD21EA703AC}" type="parTrans" cxnId="{83292926-FEED-44E5-9179-F251B78126D0}">
      <dgm:prSet/>
      <dgm:spPr/>
      <dgm:t>
        <a:bodyPr/>
        <a:lstStyle/>
        <a:p>
          <a:endParaRPr lang="ru-RU"/>
        </a:p>
      </dgm:t>
    </dgm:pt>
    <dgm:pt modelId="{3AF54AA1-6630-486B-885D-7EF1F38061F9}" type="sibTrans" cxnId="{83292926-FEED-44E5-9179-F251B78126D0}">
      <dgm:prSet/>
      <dgm:spPr/>
      <dgm:t>
        <a:bodyPr/>
        <a:lstStyle/>
        <a:p>
          <a:endParaRPr lang="ru-RU"/>
        </a:p>
      </dgm:t>
    </dgm:pt>
    <dgm:pt modelId="{5908D42A-81F9-4FCE-BBDC-5E668EFB13C6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Проведення реформування системи освіти, наближення освітніх послуг до потреб споживачів, зокрема дітей із особливими потребами</a:t>
          </a:r>
          <a:endParaRPr lang="ru-RU" b="1" dirty="0">
            <a:solidFill>
              <a:schemeClr val="tx1"/>
            </a:solidFill>
          </a:endParaRPr>
        </a:p>
      </dgm:t>
    </dgm:pt>
    <dgm:pt modelId="{65F2BC0B-87E7-488C-B6F2-45EA13803351}" type="parTrans" cxnId="{40C103D9-588F-4BD1-909C-73D2CD4BD9CC}">
      <dgm:prSet/>
      <dgm:spPr/>
      <dgm:t>
        <a:bodyPr/>
        <a:lstStyle/>
        <a:p>
          <a:endParaRPr lang="ru-RU"/>
        </a:p>
      </dgm:t>
    </dgm:pt>
    <dgm:pt modelId="{FE2E82D9-1C9D-4DE2-8C1C-EB85654276D4}" type="sibTrans" cxnId="{40C103D9-588F-4BD1-909C-73D2CD4BD9CC}">
      <dgm:prSet/>
      <dgm:spPr/>
      <dgm:t>
        <a:bodyPr/>
        <a:lstStyle/>
        <a:p>
          <a:endParaRPr lang="ru-RU"/>
        </a:p>
      </dgm:t>
    </dgm:pt>
    <dgm:pt modelId="{02B92AD4-1AA9-4B65-97BB-DBB05546A36F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Відкритість освітнього простору України до міжнародних інновацій</a:t>
          </a:r>
          <a:endParaRPr lang="ru-RU" sz="1800" b="1" dirty="0">
            <a:solidFill>
              <a:schemeClr val="tx1"/>
            </a:solidFill>
          </a:endParaRPr>
        </a:p>
      </dgm:t>
    </dgm:pt>
    <dgm:pt modelId="{2238020B-E249-4EF3-977E-EE2DD52ADDF7}" type="parTrans" cxnId="{B8FB54B0-88CE-456F-8075-C1C579B89EE9}">
      <dgm:prSet/>
      <dgm:spPr/>
      <dgm:t>
        <a:bodyPr/>
        <a:lstStyle/>
        <a:p>
          <a:endParaRPr lang="ru-RU"/>
        </a:p>
      </dgm:t>
    </dgm:pt>
    <dgm:pt modelId="{2CC92653-6516-4353-B598-689E91BFD828}" type="sibTrans" cxnId="{B8FB54B0-88CE-456F-8075-C1C579B89EE9}">
      <dgm:prSet/>
      <dgm:spPr/>
      <dgm:t>
        <a:bodyPr/>
        <a:lstStyle/>
        <a:p>
          <a:endParaRPr lang="ru-RU"/>
        </a:p>
      </dgm:t>
    </dgm:pt>
    <dgm:pt modelId="{BDBC05A7-CE4E-4768-85DF-5E21DB504334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Позитивне ставлення Президента до розвитку місцевого самоврядування</a:t>
          </a:r>
          <a:endParaRPr lang="ru-RU" sz="1600" b="1" dirty="0">
            <a:solidFill>
              <a:schemeClr val="tx1"/>
            </a:solidFill>
          </a:endParaRPr>
        </a:p>
      </dgm:t>
    </dgm:pt>
    <dgm:pt modelId="{AD57B062-01C5-4662-8D3B-5FED6886B3E7}" type="parTrans" cxnId="{2B869845-6C05-4BCB-A247-DAADA25B1824}">
      <dgm:prSet/>
      <dgm:spPr/>
      <dgm:t>
        <a:bodyPr/>
        <a:lstStyle/>
        <a:p>
          <a:endParaRPr lang="ru-RU"/>
        </a:p>
      </dgm:t>
    </dgm:pt>
    <dgm:pt modelId="{FDDF7101-FF84-4ACA-A08B-C8B9D9511015}" type="sibTrans" cxnId="{2B869845-6C05-4BCB-A247-DAADA25B1824}">
      <dgm:prSet/>
      <dgm:spPr/>
      <dgm:t>
        <a:bodyPr/>
        <a:lstStyle/>
        <a:p>
          <a:endParaRPr lang="ru-RU"/>
        </a:p>
      </dgm:t>
    </dgm:pt>
    <dgm:pt modelId="{FC0D2FD7-ACBF-4A3A-BA80-AF22E8D287DA}" type="pres">
      <dgm:prSet presAssocID="{8BD5B167-ED87-4B63-BD0A-36265A4B0F6C}" presName="diagram" presStyleCnt="0">
        <dgm:presLayoutVars>
          <dgm:dir/>
          <dgm:resizeHandles val="exact"/>
        </dgm:presLayoutVars>
      </dgm:prSet>
      <dgm:spPr/>
    </dgm:pt>
    <dgm:pt modelId="{18D89FC8-99C6-4951-A3C9-41E2B9C12F7F}" type="pres">
      <dgm:prSet presAssocID="{043CD9D7-2259-4CBE-84DB-0D7EB8A30D16}" presName="node" presStyleLbl="node1" presStyleIdx="0" presStyleCnt="9">
        <dgm:presLayoutVars>
          <dgm:bulletEnabled val="1"/>
        </dgm:presLayoutVars>
      </dgm:prSet>
      <dgm:spPr/>
    </dgm:pt>
    <dgm:pt modelId="{C5EE3026-5E4E-4144-A391-A5D5EF056F5A}" type="pres">
      <dgm:prSet presAssocID="{3C8ADA65-FE59-458D-A55E-E1FCC397F824}" presName="sibTrans" presStyleCnt="0"/>
      <dgm:spPr/>
    </dgm:pt>
    <dgm:pt modelId="{292C9176-2875-4FE4-B57C-75DD58BF50AD}" type="pres">
      <dgm:prSet presAssocID="{076AFCDA-4560-4A51-B8A1-7831ED722873}" presName="node" presStyleLbl="node1" presStyleIdx="1" presStyleCnt="9">
        <dgm:presLayoutVars>
          <dgm:bulletEnabled val="1"/>
        </dgm:presLayoutVars>
      </dgm:prSet>
      <dgm:spPr/>
    </dgm:pt>
    <dgm:pt modelId="{3529DE26-6717-4CB2-8BB4-2F0FA4D5259F}" type="pres">
      <dgm:prSet presAssocID="{7D2AD5A6-5A08-4468-884E-9EBD08419BD9}" presName="sibTrans" presStyleCnt="0"/>
      <dgm:spPr/>
    </dgm:pt>
    <dgm:pt modelId="{23F51179-19C3-45DD-8881-5D2E376B76C5}" type="pres">
      <dgm:prSet presAssocID="{0722F358-159A-440C-84F4-307CF4731F67}" presName="node" presStyleLbl="node1" presStyleIdx="2" presStyleCnt="9">
        <dgm:presLayoutVars>
          <dgm:bulletEnabled val="1"/>
        </dgm:presLayoutVars>
      </dgm:prSet>
      <dgm:spPr/>
    </dgm:pt>
    <dgm:pt modelId="{5A607765-0C51-4958-BF25-E9C960B5AFFA}" type="pres">
      <dgm:prSet presAssocID="{3AF54AA1-6630-486B-885D-7EF1F38061F9}" presName="sibTrans" presStyleCnt="0"/>
      <dgm:spPr/>
    </dgm:pt>
    <dgm:pt modelId="{2483AC00-5285-45E4-8D0D-284B5DE8704D}" type="pres">
      <dgm:prSet presAssocID="{1A3E48E8-79C6-485C-9767-BFA3EB308D6C}" presName="node" presStyleLbl="node1" presStyleIdx="3" presStyleCnt="9">
        <dgm:presLayoutVars>
          <dgm:bulletEnabled val="1"/>
        </dgm:presLayoutVars>
      </dgm:prSet>
      <dgm:spPr/>
    </dgm:pt>
    <dgm:pt modelId="{63F13FB2-05D3-4466-A855-8A5683E8D373}" type="pres">
      <dgm:prSet presAssocID="{C92813E5-AB3B-4F0E-9C2F-5286BB24C209}" presName="sibTrans" presStyleCnt="0"/>
      <dgm:spPr/>
    </dgm:pt>
    <dgm:pt modelId="{B79370E5-E9C5-4DA0-B4E9-D08FFA1D0687}" type="pres">
      <dgm:prSet presAssocID="{B2C9801E-65AE-4C6E-9D2E-FDF07A6BC9BE}" presName="node" presStyleLbl="node1" presStyleIdx="4" presStyleCnt="9">
        <dgm:presLayoutVars>
          <dgm:bulletEnabled val="1"/>
        </dgm:presLayoutVars>
      </dgm:prSet>
      <dgm:spPr/>
    </dgm:pt>
    <dgm:pt modelId="{3A28FB95-5484-461F-9ED9-4C3FAC3B2DFB}" type="pres">
      <dgm:prSet presAssocID="{7F14D767-257D-4FD2-8253-153B1ED1F81C}" presName="sibTrans" presStyleCnt="0"/>
      <dgm:spPr/>
    </dgm:pt>
    <dgm:pt modelId="{868F644C-44D7-4F18-8912-F6EC4B0946F8}" type="pres">
      <dgm:prSet presAssocID="{75360D7E-469B-40E3-9C40-08EEB3532330}" presName="node" presStyleLbl="node1" presStyleIdx="5" presStyleCnt="9">
        <dgm:presLayoutVars>
          <dgm:bulletEnabled val="1"/>
        </dgm:presLayoutVars>
      </dgm:prSet>
      <dgm:spPr/>
    </dgm:pt>
    <dgm:pt modelId="{54D57FCC-0FBD-460F-8E26-5B45D4ED47A4}" type="pres">
      <dgm:prSet presAssocID="{7A21A7F9-7991-4A04-9AAF-CDA40B8F65E6}" presName="sibTrans" presStyleCnt="0"/>
      <dgm:spPr/>
    </dgm:pt>
    <dgm:pt modelId="{1298282B-F90E-4691-8821-00A357838621}" type="pres">
      <dgm:prSet presAssocID="{02B92AD4-1AA9-4B65-97BB-DBB05546A36F}" presName="node" presStyleLbl="node1" presStyleIdx="6" presStyleCnt="9">
        <dgm:presLayoutVars>
          <dgm:bulletEnabled val="1"/>
        </dgm:presLayoutVars>
      </dgm:prSet>
      <dgm:spPr/>
    </dgm:pt>
    <dgm:pt modelId="{978E5624-D4C2-4968-B656-855DAFB1A951}" type="pres">
      <dgm:prSet presAssocID="{2CC92653-6516-4353-B598-689E91BFD828}" presName="sibTrans" presStyleCnt="0"/>
      <dgm:spPr/>
    </dgm:pt>
    <dgm:pt modelId="{79941DB0-8AEF-47AF-B34A-405057DE0406}" type="pres">
      <dgm:prSet presAssocID="{BDBC05A7-CE4E-4768-85DF-5E21DB504334}" presName="node" presStyleLbl="node1" presStyleIdx="7" presStyleCnt="9">
        <dgm:presLayoutVars>
          <dgm:bulletEnabled val="1"/>
        </dgm:presLayoutVars>
      </dgm:prSet>
      <dgm:spPr/>
    </dgm:pt>
    <dgm:pt modelId="{D50DE3D3-42ED-4A1A-A8EA-290C5BF139B4}" type="pres">
      <dgm:prSet presAssocID="{FDDF7101-FF84-4ACA-A08B-C8B9D9511015}" presName="sibTrans" presStyleCnt="0"/>
      <dgm:spPr/>
    </dgm:pt>
    <dgm:pt modelId="{7E1EFB60-DDD9-4BC0-A154-6807BC3A350D}" type="pres">
      <dgm:prSet presAssocID="{5908D42A-81F9-4FCE-BBDC-5E668EFB13C6}" presName="node" presStyleLbl="node1" presStyleIdx="8" presStyleCnt="9">
        <dgm:presLayoutVars>
          <dgm:bulletEnabled val="1"/>
        </dgm:presLayoutVars>
      </dgm:prSet>
      <dgm:spPr/>
    </dgm:pt>
  </dgm:ptLst>
  <dgm:cxnLst>
    <dgm:cxn modelId="{2B869845-6C05-4BCB-A247-DAADA25B1824}" srcId="{8BD5B167-ED87-4B63-BD0A-36265A4B0F6C}" destId="{BDBC05A7-CE4E-4768-85DF-5E21DB504334}" srcOrd="7" destOrd="0" parTransId="{AD57B062-01C5-4662-8D3B-5FED6886B3E7}" sibTransId="{FDDF7101-FF84-4ACA-A08B-C8B9D9511015}"/>
    <dgm:cxn modelId="{519FD056-CB87-4DDA-8DB8-59DCD983BD85}" type="presOf" srcId="{1A3E48E8-79C6-485C-9767-BFA3EB308D6C}" destId="{2483AC00-5285-45E4-8D0D-284B5DE8704D}" srcOrd="0" destOrd="0" presId="urn:microsoft.com/office/officeart/2005/8/layout/default"/>
    <dgm:cxn modelId="{9E1EB2DB-8CA7-487E-97C3-3455EA30ABFA}" type="presOf" srcId="{043CD9D7-2259-4CBE-84DB-0D7EB8A30D16}" destId="{18D89FC8-99C6-4951-A3C9-41E2B9C12F7F}" srcOrd="0" destOrd="0" presId="urn:microsoft.com/office/officeart/2005/8/layout/default"/>
    <dgm:cxn modelId="{4F56AF2F-7BF1-4C09-8527-3D2A106BEE82}" srcId="{8BD5B167-ED87-4B63-BD0A-36265A4B0F6C}" destId="{1A3E48E8-79C6-485C-9767-BFA3EB308D6C}" srcOrd="3" destOrd="0" parTransId="{4CDE67F5-CEB0-4FD8-A6A2-16115CFF1D41}" sibTransId="{C92813E5-AB3B-4F0E-9C2F-5286BB24C209}"/>
    <dgm:cxn modelId="{B8FB54B0-88CE-456F-8075-C1C579B89EE9}" srcId="{8BD5B167-ED87-4B63-BD0A-36265A4B0F6C}" destId="{02B92AD4-1AA9-4B65-97BB-DBB05546A36F}" srcOrd="6" destOrd="0" parTransId="{2238020B-E249-4EF3-977E-EE2DD52ADDF7}" sibTransId="{2CC92653-6516-4353-B598-689E91BFD828}"/>
    <dgm:cxn modelId="{CE3C5C65-9D05-41D4-9D3F-1B057E8A55A3}" type="presOf" srcId="{8BD5B167-ED87-4B63-BD0A-36265A4B0F6C}" destId="{FC0D2FD7-ACBF-4A3A-BA80-AF22E8D287DA}" srcOrd="0" destOrd="0" presId="urn:microsoft.com/office/officeart/2005/8/layout/default"/>
    <dgm:cxn modelId="{9D02BF8D-6F9C-405B-8232-123BB99D80B5}" srcId="{8BD5B167-ED87-4B63-BD0A-36265A4B0F6C}" destId="{043CD9D7-2259-4CBE-84DB-0D7EB8A30D16}" srcOrd="0" destOrd="0" parTransId="{F346D1F3-6CAF-4EAB-82A2-60B40B986B7E}" sibTransId="{3C8ADA65-FE59-458D-A55E-E1FCC397F824}"/>
    <dgm:cxn modelId="{042F7865-EBD8-4D40-BE2A-0002970E2F0D}" type="presOf" srcId="{0722F358-159A-440C-84F4-307CF4731F67}" destId="{23F51179-19C3-45DD-8881-5D2E376B76C5}" srcOrd="0" destOrd="0" presId="urn:microsoft.com/office/officeart/2005/8/layout/default"/>
    <dgm:cxn modelId="{83292926-FEED-44E5-9179-F251B78126D0}" srcId="{8BD5B167-ED87-4B63-BD0A-36265A4B0F6C}" destId="{0722F358-159A-440C-84F4-307CF4731F67}" srcOrd="2" destOrd="0" parTransId="{9FECC8A2-4860-4BC4-AC15-5CD21EA703AC}" sibTransId="{3AF54AA1-6630-486B-885D-7EF1F38061F9}"/>
    <dgm:cxn modelId="{9D54C0F8-C374-4A4F-8FE3-78A47956D674}" srcId="{8BD5B167-ED87-4B63-BD0A-36265A4B0F6C}" destId="{B2C9801E-65AE-4C6E-9D2E-FDF07A6BC9BE}" srcOrd="4" destOrd="0" parTransId="{2492DFE0-0163-40D4-9119-19C54DB106A4}" sibTransId="{7F14D767-257D-4FD2-8253-153B1ED1F81C}"/>
    <dgm:cxn modelId="{8E31F722-A4F7-4865-A587-2C5AC07C4F0C}" type="presOf" srcId="{02B92AD4-1AA9-4B65-97BB-DBB05546A36F}" destId="{1298282B-F90E-4691-8821-00A357838621}" srcOrd="0" destOrd="0" presId="urn:microsoft.com/office/officeart/2005/8/layout/default"/>
    <dgm:cxn modelId="{536898BA-A141-49F9-B798-456A96115990}" srcId="{8BD5B167-ED87-4B63-BD0A-36265A4B0F6C}" destId="{75360D7E-469B-40E3-9C40-08EEB3532330}" srcOrd="5" destOrd="0" parTransId="{CB438CE9-56A6-468A-8B7C-AFB09EE60B44}" sibTransId="{7A21A7F9-7991-4A04-9AAF-CDA40B8F65E6}"/>
    <dgm:cxn modelId="{06673D81-87CC-461C-83D2-D719B9E5E708}" type="presOf" srcId="{B2C9801E-65AE-4C6E-9D2E-FDF07A6BC9BE}" destId="{B79370E5-E9C5-4DA0-B4E9-D08FFA1D0687}" srcOrd="0" destOrd="0" presId="urn:microsoft.com/office/officeart/2005/8/layout/default"/>
    <dgm:cxn modelId="{BEADA294-BD28-41E4-BAF8-EB5938BBAF74}" srcId="{8BD5B167-ED87-4B63-BD0A-36265A4B0F6C}" destId="{076AFCDA-4560-4A51-B8A1-7831ED722873}" srcOrd="1" destOrd="0" parTransId="{9AF2FE85-EB51-4477-B674-2BD2EC45BD8D}" sibTransId="{7D2AD5A6-5A08-4468-884E-9EBD08419BD9}"/>
    <dgm:cxn modelId="{4474C16B-E190-4971-8E94-01A985C1D590}" type="presOf" srcId="{5908D42A-81F9-4FCE-BBDC-5E668EFB13C6}" destId="{7E1EFB60-DDD9-4BC0-A154-6807BC3A350D}" srcOrd="0" destOrd="0" presId="urn:microsoft.com/office/officeart/2005/8/layout/default"/>
    <dgm:cxn modelId="{B3386213-F755-451D-80A8-076BDE319952}" type="presOf" srcId="{BDBC05A7-CE4E-4768-85DF-5E21DB504334}" destId="{79941DB0-8AEF-47AF-B34A-405057DE0406}" srcOrd="0" destOrd="0" presId="urn:microsoft.com/office/officeart/2005/8/layout/default"/>
    <dgm:cxn modelId="{D2361F3A-B6D9-414D-9DEC-7D45263F7BC0}" type="presOf" srcId="{076AFCDA-4560-4A51-B8A1-7831ED722873}" destId="{292C9176-2875-4FE4-B57C-75DD58BF50AD}" srcOrd="0" destOrd="0" presId="urn:microsoft.com/office/officeart/2005/8/layout/default"/>
    <dgm:cxn modelId="{F1292BD5-1E43-4A35-AFCB-D00EE8A604FF}" type="presOf" srcId="{75360D7E-469B-40E3-9C40-08EEB3532330}" destId="{868F644C-44D7-4F18-8912-F6EC4B0946F8}" srcOrd="0" destOrd="0" presId="urn:microsoft.com/office/officeart/2005/8/layout/default"/>
    <dgm:cxn modelId="{40C103D9-588F-4BD1-909C-73D2CD4BD9CC}" srcId="{8BD5B167-ED87-4B63-BD0A-36265A4B0F6C}" destId="{5908D42A-81F9-4FCE-BBDC-5E668EFB13C6}" srcOrd="8" destOrd="0" parTransId="{65F2BC0B-87E7-488C-B6F2-45EA13803351}" sibTransId="{FE2E82D9-1C9D-4DE2-8C1C-EB85654276D4}"/>
    <dgm:cxn modelId="{C658D323-22A6-4BDB-8A4D-04979478B63C}" type="presParOf" srcId="{FC0D2FD7-ACBF-4A3A-BA80-AF22E8D287DA}" destId="{18D89FC8-99C6-4951-A3C9-41E2B9C12F7F}" srcOrd="0" destOrd="0" presId="urn:microsoft.com/office/officeart/2005/8/layout/default"/>
    <dgm:cxn modelId="{1B732925-76A7-4494-A576-B6D65F785F0A}" type="presParOf" srcId="{FC0D2FD7-ACBF-4A3A-BA80-AF22E8D287DA}" destId="{C5EE3026-5E4E-4144-A391-A5D5EF056F5A}" srcOrd="1" destOrd="0" presId="urn:microsoft.com/office/officeart/2005/8/layout/default"/>
    <dgm:cxn modelId="{A34BC796-C74D-42DA-AC01-4E77CB04DFB8}" type="presParOf" srcId="{FC0D2FD7-ACBF-4A3A-BA80-AF22E8D287DA}" destId="{292C9176-2875-4FE4-B57C-75DD58BF50AD}" srcOrd="2" destOrd="0" presId="urn:microsoft.com/office/officeart/2005/8/layout/default"/>
    <dgm:cxn modelId="{9A0D8F34-A33F-44F7-B5D3-DC67CBAD15FF}" type="presParOf" srcId="{FC0D2FD7-ACBF-4A3A-BA80-AF22E8D287DA}" destId="{3529DE26-6717-4CB2-8BB4-2F0FA4D5259F}" srcOrd="3" destOrd="0" presId="urn:microsoft.com/office/officeart/2005/8/layout/default"/>
    <dgm:cxn modelId="{043ECC73-12B4-401B-8A49-E14E8053AA1B}" type="presParOf" srcId="{FC0D2FD7-ACBF-4A3A-BA80-AF22E8D287DA}" destId="{23F51179-19C3-45DD-8881-5D2E376B76C5}" srcOrd="4" destOrd="0" presId="urn:microsoft.com/office/officeart/2005/8/layout/default"/>
    <dgm:cxn modelId="{8559EB36-CE74-4A5F-8FF4-D81A2169A088}" type="presParOf" srcId="{FC0D2FD7-ACBF-4A3A-BA80-AF22E8D287DA}" destId="{5A607765-0C51-4958-BF25-E9C960B5AFFA}" srcOrd="5" destOrd="0" presId="urn:microsoft.com/office/officeart/2005/8/layout/default"/>
    <dgm:cxn modelId="{4A557F16-0CDF-4C6F-9869-24D3865A3FCC}" type="presParOf" srcId="{FC0D2FD7-ACBF-4A3A-BA80-AF22E8D287DA}" destId="{2483AC00-5285-45E4-8D0D-284B5DE8704D}" srcOrd="6" destOrd="0" presId="urn:microsoft.com/office/officeart/2005/8/layout/default"/>
    <dgm:cxn modelId="{BC46CEEC-6850-4912-8AAB-E0D84EC9844E}" type="presParOf" srcId="{FC0D2FD7-ACBF-4A3A-BA80-AF22E8D287DA}" destId="{63F13FB2-05D3-4466-A855-8A5683E8D373}" srcOrd="7" destOrd="0" presId="urn:microsoft.com/office/officeart/2005/8/layout/default"/>
    <dgm:cxn modelId="{5A628016-2DF7-4FF6-A205-F6FBB6922D25}" type="presParOf" srcId="{FC0D2FD7-ACBF-4A3A-BA80-AF22E8D287DA}" destId="{B79370E5-E9C5-4DA0-B4E9-D08FFA1D0687}" srcOrd="8" destOrd="0" presId="urn:microsoft.com/office/officeart/2005/8/layout/default"/>
    <dgm:cxn modelId="{7878F413-9966-481B-A36D-A37C6C8BAE8D}" type="presParOf" srcId="{FC0D2FD7-ACBF-4A3A-BA80-AF22E8D287DA}" destId="{3A28FB95-5484-461F-9ED9-4C3FAC3B2DFB}" srcOrd="9" destOrd="0" presId="urn:microsoft.com/office/officeart/2005/8/layout/default"/>
    <dgm:cxn modelId="{EBACD0AE-D463-4C34-8CBF-3B933C4F4AA3}" type="presParOf" srcId="{FC0D2FD7-ACBF-4A3A-BA80-AF22E8D287DA}" destId="{868F644C-44D7-4F18-8912-F6EC4B0946F8}" srcOrd="10" destOrd="0" presId="urn:microsoft.com/office/officeart/2005/8/layout/default"/>
    <dgm:cxn modelId="{A22B3D7C-FA09-4B3F-A718-D893B2CFC8B6}" type="presParOf" srcId="{FC0D2FD7-ACBF-4A3A-BA80-AF22E8D287DA}" destId="{54D57FCC-0FBD-460F-8E26-5B45D4ED47A4}" srcOrd="11" destOrd="0" presId="urn:microsoft.com/office/officeart/2005/8/layout/default"/>
    <dgm:cxn modelId="{C606CFFF-15B8-4048-B5FB-393A37DD4D02}" type="presParOf" srcId="{FC0D2FD7-ACBF-4A3A-BA80-AF22E8D287DA}" destId="{1298282B-F90E-4691-8821-00A357838621}" srcOrd="12" destOrd="0" presId="urn:microsoft.com/office/officeart/2005/8/layout/default"/>
    <dgm:cxn modelId="{DDC54B37-1FA6-4C04-8E9A-1B9D82870696}" type="presParOf" srcId="{FC0D2FD7-ACBF-4A3A-BA80-AF22E8D287DA}" destId="{978E5624-D4C2-4968-B656-855DAFB1A951}" srcOrd="13" destOrd="0" presId="urn:microsoft.com/office/officeart/2005/8/layout/default"/>
    <dgm:cxn modelId="{85F54D2F-3657-4F04-B21E-E65AA4D60F83}" type="presParOf" srcId="{FC0D2FD7-ACBF-4A3A-BA80-AF22E8D287DA}" destId="{79941DB0-8AEF-47AF-B34A-405057DE0406}" srcOrd="14" destOrd="0" presId="urn:microsoft.com/office/officeart/2005/8/layout/default"/>
    <dgm:cxn modelId="{EC448B72-4D2E-4154-9B8C-FF1FACF568D7}" type="presParOf" srcId="{FC0D2FD7-ACBF-4A3A-BA80-AF22E8D287DA}" destId="{D50DE3D3-42ED-4A1A-A8EA-290C5BF139B4}" srcOrd="15" destOrd="0" presId="urn:microsoft.com/office/officeart/2005/8/layout/default"/>
    <dgm:cxn modelId="{B5FA4BB6-768D-4C71-9AA0-788681AECA67}" type="presParOf" srcId="{FC0D2FD7-ACBF-4A3A-BA80-AF22E8D287DA}" destId="{7E1EFB60-DDD9-4BC0-A154-6807BC3A350D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B9A460-C65F-4E56-B8C4-D239ADE822E3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E13A4D0-F3E0-45AA-8CDD-F9DF6F96A8E1}">
      <dgm:prSet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Відсутність достатніх коштів у державному бюджеті</a:t>
          </a:r>
          <a:endParaRPr lang="ru-RU" sz="2000" b="1" dirty="0">
            <a:solidFill>
              <a:schemeClr val="tx1"/>
            </a:solidFill>
          </a:endParaRPr>
        </a:p>
      </dgm:t>
    </dgm:pt>
    <dgm:pt modelId="{14B81BDF-E362-4851-AA45-376024EA6FB4}" type="parTrans" cxnId="{55DC66BA-1E42-47E0-98D5-136B0A057C8E}">
      <dgm:prSet/>
      <dgm:spPr/>
      <dgm:t>
        <a:bodyPr/>
        <a:lstStyle/>
        <a:p>
          <a:endParaRPr lang="ru-RU"/>
        </a:p>
      </dgm:t>
    </dgm:pt>
    <dgm:pt modelId="{5287349D-D055-457F-B4C4-4F715D99F1A6}" type="sibTrans" cxnId="{55DC66BA-1E42-47E0-98D5-136B0A057C8E}">
      <dgm:prSet/>
      <dgm:spPr/>
      <dgm:t>
        <a:bodyPr/>
        <a:lstStyle/>
        <a:p>
          <a:endParaRPr lang="ru-RU"/>
        </a:p>
      </dgm:t>
    </dgm:pt>
    <dgm:pt modelId="{4D17CA04-AB31-4CEA-B297-D2F0BA33978D}">
      <dgm:prSet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Значні додаткові витрати з державного бюджету</a:t>
          </a:r>
          <a:endParaRPr lang="ru-RU" sz="2000" b="1" dirty="0">
            <a:solidFill>
              <a:schemeClr val="tx1"/>
            </a:solidFill>
          </a:endParaRPr>
        </a:p>
      </dgm:t>
    </dgm:pt>
    <dgm:pt modelId="{1891AF25-6FE8-419F-9972-5ED88DCBE53C}" type="parTrans" cxnId="{0FF8CAC5-A3B3-4356-B70E-4BB8AE933446}">
      <dgm:prSet/>
      <dgm:spPr/>
      <dgm:t>
        <a:bodyPr/>
        <a:lstStyle/>
        <a:p>
          <a:endParaRPr lang="ru-RU"/>
        </a:p>
      </dgm:t>
    </dgm:pt>
    <dgm:pt modelId="{C0C8B448-8DB1-4D1F-919A-B72B22EE4F00}" type="sibTrans" cxnId="{0FF8CAC5-A3B3-4356-B70E-4BB8AE933446}">
      <dgm:prSet/>
      <dgm:spPr/>
      <dgm:t>
        <a:bodyPr/>
        <a:lstStyle/>
        <a:p>
          <a:endParaRPr lang="ru-RU"/>
        </a:p>
      </dgm:t>
    </dgm:pt>
    <dgm:pt modelId="{BAD02794-CAE2-4620-9A5A-BD311560B681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Різна спроможність органів місцевого самоврядування утримувати та розвивати навчально-технічну базу закладів освіти</a:t>
          </a:r>
          <a:endParaRPr lang="ru-RU" sz="1600" b="1" dirty="0">
            <a:solidFill>
              <a:schemeClr val="tx1"/>
            </a:solidFill>
          </a:endParaRPr>
        </a:p>
      </dgm:t>
    </dgm:pt>
    <dgm:pt modelId="{BE999EE4-10A3-41F9-B46B-2A227127C403}" type="parTrans" cxnId="{553F069D-11FD-4E6E-BFA0-73BB57BFE354}">
      <dgm:prSet/>
      <dgm:spPr/>
      <dgm:t>
        <a:bodyPr/>
        <a:lstStyle/>
        <a:p>
          <a:endParaRPr lang="ru-RU"/>
        </a:p>
      </dgm:t>
    </dgm:pt>
    <dgm:pt modelId="{D2515FA6-D322-4E75-BB94-691EB32B0725}" type="sibTrans" cxnId="{553F069D-11FD-4E6E-BFA0-73BB57BFE354}">
      <dgm:prSet/>
      <dgm:spPr/>
      <dgm:t>
        <a:bodyPr/>
        <a:lstStyle/>
        <a:p>
          <a:endParaRPr lang="ru-RU"/>
        </a:p>
      </dgm:t>
    </dgm:pt>
    <dgm:pt modelId="{1635719F-CDBB-40CD-84DF-0E3D375B6481}">
      <dgm:prSet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Бюрократичні бар’єри</a:t>
          </a:r>
          <a:endParaRPr lang="ru-RU" sz="2000" b="1" dirty="0">
            <a:solidFill>
              <a:schemeClr val="tx1"/>
            </a:solidFill>
          </a:endParaRPr>
        </a:p>
      </dgm:t>
    </dgm:pt>
    <dgm:pt modelId="{824B4B82-41BB-4AE6-A32E-1BC1B39366F5}" type="parTrans" cxnId="{DE7073E5-67F8-48E4-81C9-40EAE6C071DE}">
      <dgm:prSet/>
      <dgm:spPr/>
      <dgm:t>
        <a:bodyPr/>
        <a:lstStyle/>
        <a:p>
          <a:endParaRPr lang="ru-RU"/>
        </a:p>
      </dgm:t>
    </dgm:pt>
    <dgm:pt modelId="{40F20257-DA29-494B-B991-86B17662A953}" type="sibTrans" cxnId="{DE7073E5-67F8-48E4-81C9-40EAE6C071DE}">
      <dgm:prSet/>
      <dgm:spPr/>
      <dgm:t>
        <a:bodyPr/>
        <a:lstStyle/>
        <a:p>
          <a:endParaRPr lang="ru-RU"/>
        </a:p>
      </dgm:t>
    </dgm:pt>
    <dgm:pt modelId="{B9005AA0-4E36-4D22-9127-51AFA4485D05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Необхідність прийняття непопулярних політичних рішень</a:t>
          </a:r>
          <a:endParaRPr lang="ru-RU" sz="1600" b="1" dirty="0">
            <a:solidFill>
              <a:schemeClr val="tx1"/>
            </a:solidFill>
          </a:endParaRPr>
        </a:p>
      </dgm:t>
    </dgm:pt>
    <dgm:pt modelId="{1ECE7362-1FB4-4959-8922-A4BD0D761173}" type="parTrans" cxnId="{19FD856F-AC66-4E2B-A119-06E081CA6A72}">
      <dgm:prSet/>
      <dgm:spPr/>
      <dgm:t>
        <a:bodyPr/>
        <a:lstStyle/>
        <a:p>
          <a:endParaRPr lang="ru-RU"/>
        </a:p>
      </dgm:t>
    </dgm:pt>
    <dgm:pt modelId="{2DECDD11-817A-471C-BA1D-8A63DDF15C06}" type="sibTrans" cxnId="{19FD856F-AC66-4E2B-A119-06E081CA6A72}">
      <dgm:prSet/>
      <dgm:spPr/>
      <dgm:t>
        <a:bodyPr/>
        <a:lstStyle/>
        <a:p>
          <a:endParaRPr lang="ru-RU"/>
        </a:p>
      </dgm:t>
    </dgm:pt>
    <dgm:pt modelId="{C4D9DDDA-C1CA-4EA2-96DC-C9991A233B61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Соціальне невдоволення при скороченні педагогічних працівників, оптимізації мережі навчальних закладів</a:t>
          </a:r>
          <a:endParaRPr lang="ru-RU" b="1" dirty="0">
            <a:solidFill>
              <a:schemeClr val="tx1"/>
            </a:solidFill>
          </a:endParaRPr>
        </a:p>
      </dgm:t>
    </dgm:pt>
    <dgm:pt modelId="{7766A169-DFC3-4A8B-9F58-BC7FAAB5EC8C}" type="parTrans" cxnId="{24FB2079-456E-4DDB-81D8-8F9141EE43A3}">
      <dgm:prSet/>
      <dgm:spPr/>
      <dgm:t>
        <a:bodyPr/>
        <a:lstStyle/>
        <a:p>
          <a:endParaRPr lang="ru-RU"/>
        </a:p>
      </dgm:t>
    </dgm:pt>
    <dgm:pt modelId="{D10FF94D-6DB8-45CC-94CA-8CADEB9D88D0}" type="sibTrans" cxnId="{24FB2079-456E-4DDB-81D8-8F9141EE43A3}">
      <dgm:prSet/>
      <dgm:spPr/>
      <dgm:t>
        <a:bodyPr/>
        <a:lstStyle/>
        <a:p>
          <a:endParaRPr lang="ru-RU"/>
        </a:p>
      </dgm:t>
    </dgm:pt>
    <dgm:pt modelId="{22F82727-94F6-406D-9C2F-BDEDC05FAEB8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Психологічні бар’єри педагогів щодо прийняття нової системи сертифікації та оцінки наданих ними освітніх послуг учнями та батьками</a:t>
          </a:r>
          <a:endParaRPr lang="ru-RU" sz="1600" b="1" dirty="0">
            <a:solidFill>
              <a:schemeClr val="tx1"/>
            </a:solidFill>
          </a:endParaRPr>
        </a:p>
      </dgm:t>
    </dgm:pt>
    <dgm:pt modelId="{B2046B86-105F-45C7-8236-D59A2312F294}" type="parTrans" cxnId="{67EFF33A-4D12-48FC-BADC-850F13ECFF07}">
      <dgm:prSet/>
      <dgm:spPr/>
      <dgm:t>
        <a:bodyPr/>
        <a:lstStyle/>
        <a:p>
          <a:endParaRPr lang="ru-RU"/>
        </a:p>
      </dgm:t>
    </dgm:pt>
    <dgm:pt modelId="{F2F0C3B8-A965-4172-B960-DF672473D772}" type="sibTrans" cxnId="{67EFF33A-4D12-48FC-BADC-850F13ECFF07}">
      <dgm:prSet/>
      <dgm:spPr/>
      <dgm:t>
        <a:bodyPr/>
        <a:lstStyle/>
        <a:p>
          <a:endParaRPr lang="ru-RU"/>
        </a:p>
      </dgm:t>
    </dgm:pt>
    <dgm:pt modelId="{BB81FCBC-16C4-49B6-A53C-E51358F69B1F}" type="pres">
      <dgm:prSet presAssocID="{3DB9A460-C65F-4E56-B8C4-D239ADE822E3}" presName="diagram" presStyleCnt="0">
        <dgm:presLayoutVars>
          <dgm:dir/>
          <dgm:resizeHandles val="exact"/>
        </dgm:presLayoutVars>
      </dgm:prSet>
      <dgm:spPr/>
    </dgm:pt>
    <dgm:pt modelId="{1FDD00A9-9117-4F15-8F9D-C19A588E7CED}" type="pres">
      <dgm:prSet presAssocID="{1635719F-CDBB-40CD-84DF-0E3D375B6481}" presName="node" presStyleLbl="node1" presStyleIdx="0" presStyleCnt="7">
        <dgm:presLayoutVars>
          <dgm:bulletEnabled val="1"/>
        </dgm:presLayoutVars>
      </dgm:prSet>
      <dgm:spPr/>
    </dgm:pt>
    <dgm:pt modelId="{56C5A978-A4F8-4717-8EB1-AC9B5B317400}" type="pres">
      <dgm:prSet presAssocID="{40F20257-DA29-494B-B991-86B17662A953}" presName="sibTrans" presStyleCnt="0"/>
      <dgm:spPr/>
    </dgm:pt>
    <dgm:pt modelId="{F8E47192-2063-44F2-8702-8F99C6DDD33C}" type="pres">
      <dgm:prSet presAssocID="{4D17CA04-AB31-4CEA-B297-D2F0BA33978D}" presName="node" presStyleLbl="node1" presStyleIdx="1" presStyleCnt="7">
        <dgm:presLayoutVars>
          <dgm:bulletEnabled val="1"/>
        </dgm:presLayoutVars>
      </dgm:prSet>
      <dgm:spPr/>
    </dgm:pt>
    <dgm:pt modelId="{1B43CC1C-5844-4093-A01C-2EC40E5D4E97}" type="pres">
      <dgm:prSet presAssocID="{C0C8B448-8DB1-4D1F-919A-B72B22EE4F00}" presName="sibTrans" presStyleCnt="0"/>
      <dgm:spPr/>
    </dgm:pt>
    <dgm:pt modelId="{DA4BC2AF-A242-4CBD-B326-EF689F7F4D2B}" type="pres">
      <dgm:prSet presAssocID="{4E13A4D0-F3E0-45AA-8CDD-F9DF6F96A8E1}" presName="node" presStyleLbl="node1" presStyleIdx="2" presStyleCnt="7">
        <dgm:presLayoutVars>
          <dgm:bulletEnabled val="1"/>
        </dgm:presLayoutVars>
      </dgm:prSet>
      <dgm:spPr/>
    </dgm:pt>
    <dgm:pt modelId="{A252C06F-CA26-4036-955B-41B5C55E65D8}" type="pres">
      <dgm:prSet presAssocID="{5287349D-D055-457F-B4C4-4F715D99F1A6}" presName="sibTrans" presStyleCnt="0"/>
      <dgm:spPr/>
    </dgm:pt>
    <dgm:pt modelId="{CD786D0A-5957-4F90-8B93-C34A79461717}" type="pres">
      <dgm:prSet presAssocID="{C4D9DDDA-C1CA-4EA2-96DC-C9991A233B61}" presName="node" presStyleLbl="node1" presStyleIdx="3" presStyleCnt="7">
        <dgm:presLayoutVars>
          <dgm:bulletEnabled val="1"/>
        </dgm:presLayoutVars>
      </dgm:prSet>
      <dgm:spPr/>
    </dgm:pt>
    <dgm:pt modelId="{883792F4-35A9-43A5-B1C6-A145D1536B44}" type="pres">
      <dgm:prSet presAssocID="{D10FF94D-6DB8-45CC-94CA-8CADEB9D88D0}" presName="sibTrans" presStyleCnt="0"/>
      <dgm:spPr/>
    </dgm:pt>
    <dgm:pt modelId="{B13422C8-F1A0-4967-92D5-6F6B7538C279}" type="pres">
      <dgm:prSet presAssocID="{B9005AA0-4E36-4D22-9127-51AFA4485D05}" presName="node" presStyleLbl="node1" presStyleIdx="4" presStyleCnt="7">
        <dgm:presLayoutVars>
          <dgm:bulletEnabled val="1"/>
        </dgm:presLayoutVars>
      </dgm:prSet>
      <dgm:spPr/>
    </dgm:pt>
    <dgm:pt modelId="{47DFAF31-F9B9-42EE-ACB1-43B54993620B}" type="pres">
      <dgm:prSet presAssocID="{2DECDD11-817A-471C-BA1D-8A63DDF15C06}" presName="sibTrans" presStyleCnt="0"/>
      <dgm:spPr/>
    </dgm:pt>
    <dgm:pt modelId="{0E658266-C4D2-4C37-A7ED-F60F2FDB0A86}" type="pres">
      <dgm:prSet presAssocID="{BAD02794-CAE2-4620-9A5A-BD311560B681}" presName="node" presStyleLbl="node1" presStyleIdx="5" presStyleCnt="7">
        <dgm:presLayoutVars>
          <dgm:bulletEnabled val="1"/>
        </dgm:presLayoutVars>
      </dgm:prSet>
      <dgm:spPr/>
    </dgm:pt>
    <dgm:pt modelId="{DA56DFB8-471B-49C3-ACFD-F8453BBE46B1}" type="pres">
      <dgm:prSet presAssocID="{D2515FA6-D322-4E75-BB94-691EB32B0725}" presName="sibTrans" presStyleCnt="0"/>
      <dgm:spPr/>
    </dgm:pt>
    <dgm:pt modelId="{1C4AC128-7F02-4761-BB61-42A2A6B2E891}" type="pres">
      <dgm:prSet presAssocID="{22F82727-94F6-406D-9C2F-BDEDC05FAEB8}" presName="node" presStyleLbl="node1" presStyleIdx="6" presStyleCnt="7">
        <dgm:presLayoutVars>
          <dgm:bulletEnabled val="1"/>
        </dgm:presLayoutVars>
      </dgm:prSet>
      <dgm:spPr/>
    </dgm:pt>
  </dgm:ptLst>
  <dgm:cxnLst>
    <dgm:cxn modelId="{AC4C6D21-1460-4449-9F04-BEFF951B4AD6}" type="presOf" srcId="{C4D9DDDA-C1CA-4EA2-96DC-C9991A233B61}" destId="{CD786D0A-5957-4F90-8B93-C34A79461717}" srcOrd="0" destOrd="0" presId="urn:microsoft.com/office/officeart/2005/8/layout/default"/>
    <dgm:cxn modelId="{553F069D-11FD-4E6E-BFA0-73BB57BFE354}" srcId="{3DB9A460-C65F-4E56-B8C4-D239ADE822E3}" destId="{BAD02794-CAE2-4620-9A5A-BD311560B681}" srcOrd="5" destOrd="0" parTransId="{BE999EE4-10A3-41F9-B46B-2A227127C403}" sibTransId="{D2515FA6-D322-4E75-BB94-691EB32B0725}"/>
    <dgm:cxn modelId="{747304BC-2A8B-456C-91AE-72186E5A9ADF}" type="presOf" srcId="{4D17CA04-AB31-4CEA-B297-D2F0BA33978D}" destId="{F8E47192-2063-44F2-8702-8F99C6DDD33C}" srcOrd="0" destOrd="0" presId="urn:microsoft.com/office/officeart/2005/8/layout/default"/>
    <dgm:cxn modelId="{DE7073E5-67F8-48E4-81C9-40EAE6C071DE}" srcId="{3DB9A460-C65F-4E56-B8C4-D239ADE822E3}" destId="{1635719F-CDBB-40CD-84DF-0E3D375B6481}" srcOrd="0" destOrd="0" parTransId="{824B4B82-41BB-4AE6-A32E-1BC1B39366F5}" sibTransId="{40F20257-DA29-494B-B991-86B17662A953}"/>
    <dgm:cxn modelId="{607BF324-F200-4970-9958-24089C61E32C}" type="presOf" srcId="{B9005AA0-4E36-4D22-9127-51AFA4485D05}" destId="{B13422C8-F1A0-4967-92D5-6F6B7538C279}" srcOrd="0" destOrd="0" presId="urn:microsoft.com/office/officeart/2005/8/layout/default"/>
    <dgm:cxn modelId="{D8818DB2-6A49-4778-A1D7-302A4A6240C7}" type="presOf" srcId="{22F82727-94F6-406D-9C2F-BDEDC05FAEB8}" destId="{1C4AC128-7F02-4761-BB61-42A2A6B2E891}" srcOrd="0" destOrd="0" presId="urn:microsoft.com/office/officeart/2005/8/layout/default"/>
    <dgm:cxn modelId="{55DC66BA-1E42-47E0-98D5-136B0A057C8E}" srcId="{3DB9A460-C65F-4E56-B8C4-D239ADE822E3}" destId="{4E13A4D0-F3E0-45AA-8CDD-F9DF6F96A8E1}" srcOrd="2" destOrd="0" parTransId="{14B81BDF-E362-4851-AA45-376024EA6FB4}" sibTransId="{5287349D-D055-457F-B4C4-4F715D99F1A6}"/>
    <dgm:cxn modelId="{7CA7C9ED-7D91-4622-BC6A-B028C1C7BABB}" type="presOf" srcId="{1635719F-CDBB-40CD-84DF-0E3D375B6481}" destId="{1FDD00A9-9117-4F15-8F9D-C19A588E7CED}" srcOrd="0" destOrd="0" presId="urn:microsoft.com/office/officeart/2005/8/layout/default"/>
    <dgm:cxn modelId="{0FF8CAC5-A3B3-4356-B70E-4BB8AE933446}" srcId="{3DB9A460-C65F-4E56-B8C4-D239ADE822E3}" destId="{4D17CA04-AB31-4CEA-B297-D2F0BA33978D}" srcOrd="1" destOrd="0" parTransId="{1891AF25-6FE8-419F-9972-5ED88DCBE53C}" sibTransId="{C0C8B448-8DB1-4D1F-919A-B72B22EE4F00}"/>
    <dgm:cxn modelId="{24FB2079-456E-4DDB-81D8-8F9141EE43A3}" srcId="{3DB9A460-C65F-4E56-B8C4-D239ADE822E3}" destId="{C4D9DDDA-C1CA-4EA2-96DC-C9991A233B61}" srcOrd="3" destOrd="0" parTransId="{7766A169-DFC3-4A8B-9F58-BC7FAAB5EC8C}" sibTransId="{D10FF94D-6DB8-45CC-94CA-8CADEB9D88D0}"/>
    <dgm:cxn modelId="{656A0B9E-2D94-430F-B6CA-BB1D41C5F38C}" type="presOf" srcId="{3DB9A460-C65F-4E56-B8C4-D239ADE822E3}" destId="{BB81FCBC-16C4-49B6-A53C-E51358F69B1F}" srcOrd="0" destOrd="0" presId="urn:microsoft.com/office/officeart/2005/8/layout/default"/>
    <dgm:cxn modelId="{19FD856F-AC66-4E2B-A119-06E081CA6A72}" srcId="{3DB9A460-C65F-4E56-B8C4-D239ADE822E3}" destId="{B9005AA0-4E36-4D22-9127-51AFA4485D05}" srcOrd="4" destOrd="0" parTransId="{1ECE7362-1FB4-4959-8922-A4BD0D761173}" sibTransId="{2DECDD11-817A-471C-BA1D-8A63DDF15C06}"/>
    <dgm:cxn modelId="{748E0396-A23E-46C8-850D-ED8B72BA4267}" type="presOf" srcId="{4E13A4D0-F3E0-45AA-8CDD-F9DF6F96A8E1}" destId="{DA4BC2AF-A242-4CBD-B326-EF689F7F4D2B}" srcOrd="0" destOrd="0" presId="urn:microsoft.com/office/officeart/2005/8/layout/default"/>
    <dgm:cxn modelId="{67EFF33A-4D12-48FC-BADC-850F13ECFF07}" srcId="{3DB9A460-C65F-4E56-B8C4-D239ADE822E3}" destId="{22F82727-94F6-406D-9C2F-BDEDC05FAEB8}" srcOrd="6" destOrd="0" parTransId="{B2046B86-105F-45C7-8236-D59A2312F294}" sibTransId="{F2F0C3B8-A965-4172-B960-DF672473D772}"/>
    <dgm:cxn modelId="{6EE78EA4-0BCA-43E9-9575-AD381DFF3622}" type="presOf" srcId="{BAD02794-CAE2-4620-9A5A-BD311560B681}" destId="{0E658266-C4D2-4C37-A7ED-F60F2FDB0A86}" srcOrd="0" destOrd="0" presId="urn:microsoft.com/office/officeart/2005/8/layout/default"/>
    <dgm:cxn modelId="{CBEB2D8A-399F-4CC8-8408-8A9615CC5F83}" type="presParOf" srcId="{BB81FCBC-16C4-49B6-A53C-E51358F69B1F}" destId="{1FDD00A9-9117-4F15-8F9D-C19A588E7CED}" srcOrd="0" destOrd="0" presId="urn:microsoft.com/office/officeart/2005/8/layout/default"/>
    <dgm:cxn modelId="{058557DC-4ECA-4E4C-9278-0444586DE183}" type="presParOf" srcId="{BB81FCBC-16C4-49B6-A53C-E51358F69B1F}" destId="{56C5A978-A4F8-4717-8EB1-AC9B5B317400}" srcOrd="1" destOrd="0" presId="urn:microsoft.com/office/officeart/2005/8/layout/default"/>
    <dgm:cxn modelId="{721B01A9-F064-4F29-80BA-FD2266E08F52}" type="presParOf" srcId="{BB81FCBC-16C4-49B6-A53C-E51358F69B1F}" destId="{F8E47192-2063-44F2-8702-8F99C6DDD33C}" srcOrd="2" destOrd="0" presId="urn:microsoft.com/office/officeart/2005/8/layout/default"/>
    <dgm:cxn modelId="{268CB402-21A6-4284-96A7-78424AF16C02}" type="presParOf" srcId="{BB81FCBC-16C4-49B6-A53C-E51358F69B1F}" destId="{1B43CC1C-5844-4093-A01C-2EC40E5D4E97}" srcOrd="3" destOrd="0" presId="urn:microsoft.com/office/officeart/2005/8/layout/default"/>
    <dgm:cxn modelId="{91AB1121-E09B-4B86-AA55-90782FEDB2D0}" type="presParOf" srcId="{BB81FCBC-16C4-49B6-A53C-E51358F69B1F}" destId="{DA4BC2AF-A242-4CBD-B326-EF689F7F4D2B}" srcOrd="4" destOrd="0" presId="urn:microsoft.com/office/officeart/2005/8/layout/default"/>
    <dgm:cxn modelId="{285F64B2-E481-45AB-AB86-71A519BD7D4D}" type="presParOf" srcId="{BB81FCBC-16C4-49B6-A53C-E51358F69B1F}" destId="{A252C06F-CA26-4036-955B-41B5C55E65D8}" srcOrd="5" destOrd="0" presId="urn:microsoft.com/office/officeart/2005/8/layout/default"/>
    <dgm:cxn modelId="{C3688E4C-3347-4E06-9CD3-058FD7A65ED8}" type="presParOf" srcId="{BB81FCBC-16C4-49B6-A53C-E51358F69B1F}" destId="{CD786D0A-5957-4F90-8B93-C34A79461717}" srcOrd="6" destOrd="0" presId="urn:microsoft.com/office/officeart/2005/8/layout/default"/>
    <dgm:cxn modelId="{4997C98D-7D6D-4923-98EF-B0C3F4F77043}" type="presParOf" srcId="{BB81FCBC-16C4-49B6-A53C-E51358F69B1F}" destId="{883792F4-35A9-43A5-B1C6-A145D1536B44}" srcOrd="7" destOrd="0" presId="urn:microsoft.com/office/officeart/2005/8/layout/default"/>
    <dgm:cxn modelId="{9A8BB7A7-3337-4960-A586-DB6BFBD0DA47}" type="presParOf" srcId="{BB81FCBC-16C4-49B6-A53C-E51358F69B1F}" destId="{B13422C8-F1A0-4967-92D5-6F6B7538C279}" srcOrd="8" destOrd="0" presId="urn:microsoft.com/office/officeart/2005/8/layout/default"/>
    <dgm:cxn modelId="{651D1156-C6B6-4CD8-B64A-1C68034C2373}" type="presParOf" srcId="{BB81FCBC-16C4-49B6-A53C-E51358F69B1F}" destId="{47DFAF31-F9B9-42EE-ACB1-43B54993620B}" srcOrd="9" destOrd="0" presId="urn:microsoft.com/office/officeart/2005/8/layout/default"/>
    <dgm:cxn modelId="{E0249A9D-29E7-4106-8CF7-9C3AB17179F3}" type="presParOf" srcId="{BB81FCBC-16C4-49B6-A53C-E51358F69B1F}" destId="{0E658266-C4D2-4C37-A7ED-F60F2FDB0A86}" srcOrd="10" destOrd="0" presId="urn:microsoft.com/office/officeart/2005/8/layout/default"/>
    <dgm:cxn modelId="{0CB7BBDD-5927-4DEA-88A5-C049DBF15E61}" type="presParOf" srcId="{BB81FCBC-16C4-49B6-A53C-E51358F69B1F}" destId="{DA56DFB8-471B-49C3-ACFD-F8453BBE46B1}" srcOrd="11" destOrd="0" presId="urn:microsoft.com/office/officeart/2005/8/layout/default"/>
    <dgm:cxn modelId="{69B3815E-E244-4A83-88FA-AD9BFBAEDCDD}" type="presParOf" srcId="{BB81FCBC-16C4-49B6-A53C-E51358F69B1F}" destId="{1C4AC128-7F02-4761-BB61-42A2A6B2E89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53FA-924C-4A71-BEDF-5B73969D3806}">
      <dsp:nvSpPr>
        <dsp:cNvPr id="0" name=""/>
        <dsp:cNvSpPr/>
      </dsp:nvSpPr>
      <dsp:spPr>
        <a:xfrm rot="5400000">
          <a:off x="4486998" y="-1410625"/>
          <a:ext cx="1798399" cy="506936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унормувати правила функціонування галузі, визначити основні форми здобуття освіти, закріпити норму «освіта протягом життя», закласти вимоги до державного стандарту освіти</a:t>
          </a:r>
          <a:endParaRPr lang="ru-RU" sz="1600" kern="1200" dirty="0"/>
        </a:p>
      </dsp:txBody>
      <dsp:txXfrm rot="-5400000">
        <a:off x="2851517" y="312647"/>
        <a:ext cx="4981572" cy="1622817"/>
      </dsp:txXfrm>
    </dsp:sp>
    <dsp:sp modelId="{1091420F-DF43-41F9-B677-A8FE7CE5D667}">
      <dsp:nvSpPr>
        <dsp:cNvPr id="0" name=""/>
        <dsp:cNvSpPr/>
      </dsp:nvSpPr>
      <dsp:spPr>
        <a:xfrm>
          <a:off x="0" y="56"/>
          <a:ext cx="2851516" cy="22479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Закріпити в Законі нові норми та правила функціонування галузі освіти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109738" y="109794"/>
        <a:ext cx="2632040" cy="2028523"/>
      </dsp:txXfrm>
    </dsp:sp>
    <dsp:sp modelId="{05040A69-80F9-41AE-9401-F40E21CE6E46}">
      <dsp:nvSpPr>
        <dsp:cNvPr id="0" name=""/>
        <dsp:cNvSpPr/>
      </dsp:nvSpPr>
      <dsp:spPr>
        <a:xfrm rot="5400000">
          <a:off x="4486998" y="949774"/>
          <a:ext cx="1798399" cy="5069363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осучаснити навчальні програми та підходи, їх пристосувати до життєвих потреб, спростити, при цьому спрямувати на формування свідомої особистості, здатної знайти вихід та сформулювати власну думку, відстояти її в дискусії, що сприятиме формуванню компетентності учня-випускника</a:t>
          </a:r>
          <a:endParaRPr lang="ru-RU" sz="1600" kern="1200" dirty="0"/>
        </a:p>
      </dsp:txBody>
      <dsp:txXfrm rot="-5400000">
        <a:off x="2851517" y="2673047"/>
        <a:ext cx="4981572" cy="1622817"/>
      </dsp:txXfrm>
    </dsp:sp>
    <dsp:sp modelId="{9C8461D8-A4CC-4507-8A1B-2829EA4F6933}">
      <dsp:nvSpPr>
        <dsp:cNvPr id="0" name=""/>
        <dsp:cNvSpPr/>
      </dsp:nvSpPr>
      <dsp:spPr>
        <a:xfrm>
          <a:off x="0" y="2360455"/>
          <a:ext cx="2851516" cy="224799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Модернізувати зміст освіти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109738" y="2470193"/>
        <a:ext cx="2632040" cy="20285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53FA-924C-4A71-BEDF-5B73969D3806}">
      <dsp:nvSpPr>
        <dsp:cNvPr id="0" name=""/>
        <dsp:cNvSpPr/>
      </dsp:nvSpPr>
      <dsp:spPr>
        <a:xfrm rot="5400000">
          <a:off x="4792132" y="-1789848"/>
          <a:ext cx="1188132" cy="506936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розробити інвестиційний проект оптимізації надання освітніх послуг у громаді</a:t>
          </a:r>
          <a:endParaRPr lang="ru-RU" sz="1800" kern="1200" dirty="0"/>
        </a:p>
      </dsp:txBody>
      <dsp:txXfrm rot="-5400000">
        <a:off x="2851517" y="208767"/>
        <a:ext cx="5011363" cy="1072132"/>
      </dsp:txXfrm>
    </dsp:sp>
    <dsp:sp modelId="{1091420F-DF43-41F9-B677-A8FE7CE5D667}">
      <dsp:nvSpPr>
        <dsp:cNvPr id="0" name=""/>
        <dsp:cNvSpPr/>
      </dsp:nvSpPr>
      <dsp:spPr>
        <a:xfrm>
          <a:off x="0" y="2250"/>
          <a:ext cx="2851516" cy="14851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tx1"/>
              </a:solidFill>
            </a:rPr>
            <a:t>Оптимізувати мережу закладів, що надають освітні послуги</a:t>
          </a:r>
          <a:endParaRPr lang="ru-RU" sz="2200" b="1" kern="1200" dirty="0">
            <a:solidFill>
              <a:schemeClr val="tx1"/>
            </a:solidFill>
          </a:endParaRPr>
        </a:p>
      </dsp:txBody>
      <dsp:txXfrm>
        <a:off x="72500" y="74750"/>
        <a:ext cx="2706516" cy="1340165"/>
      </dsp:txXfrm>
    </dsp:sp>
    <dsp:sp modelId="{05040A69-80F9-41AE-9401-F40E21CE6E46}">
      <dsp:nvSpPr>
        <dsp:cNvPr id="0" name=""/>
        <dsp:cNvSpPr/>
      </dsp:nvSpPr>
      <dsp:spPr>
        <a:xfrm rot="5400000">
          <a:off x="4792132" y="-230425"/>
          <a:ext cx="1188132" cy="5069363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впровадити елементи профільної/професійної освіти в загальну середню освіту</a:t>
          </a:r>
          <a:r>
            <a:rPr lang="uk-UA" sz="1500" b="1" kern="1200" dirty="0" smtClean="0"/>
            <a:t> </a:t>
          </a:r>
          <a:r>
            <a:rPr lang="uk-UA" sz="1500" kern="1200" dirty="0" smtClean="0"/>
            <a:t>− випуск зі школи з професійною спеціальністю, що створить умови для вдалого вибору майбутньої професії, успішної реалізації випускників у суспільстві, їхній адаптації та принесе користь територіальним громадам</a:t>
          </a:r>
          <a:endParaRPr lang="ru-RU" sz="1500" kern="1200" dirty="0"/>
        </a:p>
      </dsp:txBody>
      <dsp:txXfrm rot="-5400000">
        <a:off x="2851517" y="1768190"/>
        <a:ext cx="5011363" cy="1072132"/>
      </dsp:txXfrm>
    </dsp:sp>
    <dsp:sp modelId="{9C8461D8-A4CC-4507-8A1B-2829EA4F6933}">
      <dsp:nvSpPr>
        <dsp:cNvPr id="0" name=""/>
        <dsp:cNvSpPr/>
      </dsp:nvSpPr>
      <dsp:spPr>
        <a:xfrm>
          <a:off x="0" y="1561673"/>
          <a:ext cx="2851516" cy="148516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tx1"/>
              </a:solidFill>
            </a:rPr>
            <a:t>Створити навчальне середовище, що сприятиме успіхам вихованців</a:t>
          </a:r>
          <a:endParaRPr lang="ru-RU" sz="2200" b="1" kern="1200" dirty="0">
            <a:solidFill>
              <a:schemeClr val="tx1"/>
            </a:solidFill>
          </a:endParaRPr>
        </a:p>
      </dsp:txBody>
      <dsp:txXfrm>
        <a:off x="72500" y="1634173"/>
        <a:ext cx="2706516" cy="1340165"/>
      </dsp:txXfrm>
    </dsp:sp>
    <dsp:sp modelId="{DB8C75D6-E08A-429E-8F19-34C313C151EE}">
      <dsp:nvSpPr>
        <dsp:cNvPr id="0" name=""/>
        <dsp:cNvSpPr/>
      </dsp:nvSpPr>
      <dsp:spPr>
        <a:xfrm rot="5400000">
          <a:off x="4792132" y="1328997"/>
          <a:ext cx="1188132" cy="5069363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запровадити систему призначення педагогів за конкурсом, стимулювання педагогів за результатами атестації, запровадження ефективної системи професійного розвитку педагогічних кадрів та навчання у колег-новаторів, що створить умови для успішного проходження атестації та сертифікації педагогів, стимулюватиме високу якість самоосвітньої діяльності вчителів, а отже, сприятиме формуванню високопрофесійного педагогічного середовища</a:t>
          </a:r>
          <a:endParaRPr lang="ru-RU" sz="1200" kern="1200" dirty="0"/>
        </a:p>
      </dsp:txBody>
      <dsp:txXfrm rot="-5400000">
        <a:off x="2851517" y="3327612"/>
        <a:ext cx="5011363" cy="1072132"/>
      </dsp:txXfrm>
    </dsp:sp>
    <dsp:sp modelId="{10DED988-38CA-4790-A800-3B8E4E26119A}">
      <dsp:nvSpPr>
        <dsp:cNvPr id="0" name=""/>
        <dsp:cNvSpPr/>
      </dsp:nvSpPr>
      <dsp:spPr>
        <a:xfrm>
          <a:off x="0" y="3121096"/>
          <a:ext cx="2851516" cy="148516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tx1"/>
              </a:solidFill>
            </a:rPr>
            <a:t>Оновити педагогічні кадри</a:t>
          </a:r>
          <a:endParaRPr lang="ru-RU" sz="2200" b="1" kern="1200" dirty="0">
            <a:solidFill>
              <a:schemeClr val="tx1"/>
            </a:solidFill>
          </a:endParaRPr>
        </a:p>
      </dsp:txBody>
      <dsp:txXfrm>
        <a:off x="72500" y="3193596"/>
        <a:ext cx="2706516" cy="1340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53FA-924C-4A71-BEDF-5B73969D3806}">
      <dsp:nvSpPr>
        <dsp:cNvPr id="0" name=""/>
        <dsp:cNvSpPr/>
      </dsp:nvSpPr>
      <dsp:spPr>
        <a:xfrm rot="5400000">
          <a:off x="4454711" y="-1605198"/>
          <a:ext cx="1852454" cy="506441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запровадити чіткий розподіл повноважень між державою та органами місцевого самоврядування щодо управління освітою, що спростить процедуру оптимізації навчальних закладів, зменшить бюрократичні бар’єри через надання ОМС автономії в управлінні комунальними закладами освіти та сприятиме оперативному вирішенню актуальних проблем навчальних закладів</a:t>
          </a:r>
          <a:endParaRPr lang="ru-RU" sz="1300" kern="1200" dirty="0"/>
        </a:p>
      </dsp:txBody>
      <dsp:txXfrm rot="-5400000">
        <a:off x="2848733" y="91209"/>
        <a:ext cx="4973983" cy="1671596"/>
      </dsp:txXfrm>
    </dsp:sp>
    <dsp:sp modelId="{1091420F-DF43-41F9-B677-A8FE7CE5D667}">
      <dsp:nvSpPr>
        <dsp:cNvPr id="0" name=""/>
        <dsp:cNvSpPr/>
      </dsp:nvSpPr>
      <dsp:spPr>
        <a:xfrm>
          <a:off x="0" y="308365"/>
          <a:ext cx="2848732" cy="12372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kern="1200" dirty="0" smtClean="0">
              <a:solidFill>
                <a:schemeClr val="tx1"/>
              </a:solidFill>
            </a:rPr>
            <a:t>Чітко визначити повноваження держави та муніципалітетів в управлінні навчальними закладами</a:t>
          </a:r>
          <a:endParaRPr lang="ru-RU" sz="1600" kern="1200" dirty="0" smtClean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60399" y="368764"/>
        <a:ext cx="2727934" cy="1116487"/>
      </dsp:txXfrm>
    </dsp:sp>
    <dsp:sp modelId="{05040A69-80F9-41AE-9401-F40E21CE6E46}">
      <dsp:nvSpPr>
        <dsp:cNvPr id="0" name=""/>
        <dsp:cNvSpPr/>
      </dsp:nvSpPr>
      <dsp:spPr>
        <a:xfrm rot="5400000">
          <a:off x="4891284" y="-938"/>
          <a:ext cx="989828" cy="5069363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провести оптимізацію мережі навчальних закладів із урахуванням потреб громад на основі освітніх округів</a:t>
          </a:r>
          <a:endParaRPr lang="ru-RU" sz="1800" kern="1200" dirty="0"/>
        </a:p>
      </dsp:txBody>
      <dsp:txXfrm rot="-5400000">
        <a:off x="2851517" y="2087149"/>
        <a:ext cx="5021044" cy="893190"/>
      </dsp:txXfrm>
    </dsp:sp>
    <dsp:sp modelId="{9C8461D8-A4CC-4507-8A1B-2829EA4F6933}">
      <dsp:nvSpPr>
        <dsp:cNvPr id="0" name=""/>
        <dsp:cNvSpPr/>
      </dsp:nvSpPr>
      <dsp:spPr>
        <a:xfrm>
          <a:off x="0" y="1915099"/>
          <a:ext cx="2851516" cy="123728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kern="1200" dirty="0" smtClean="0">
              <a:solidFill>
                <a:schemeClr val="tx1"/>
              </a:solidFill>
            </a:rPr>
            <a:t>Забезпечити фізичну доступність до якісних освітніх послуг</a:t>
          </a:r>
          <a:endParaRPr lang="ru-RU" sz="170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>
            <a:solidFill>
              <a:schemeClr val="tx1"/>
            </a:solidFill>
          </a:endParaRPr>
        </a:p>
      </dsp:txBody>
      <dsp:txXfrm>
        <a:off x="60399" y="1975498"/>
        <a:ext cx="2730718" cy="1116487"/>
      </dsp:txXfrm>
    </dsp:sp>
    <dsp:sp modelId="{DB8C75D6-E08A-429E-8F19-34C313C151EE}">
      <dsp:nvSpPr>
        <dsp:cNvPr id="0" name=""/>
        <dsp:cNvSpPr/>
      </dsp:nvSpPr>
      <dsp:spPr>
        <a:xfrm rot="5400000">
          <a:off x="4504177" y="1558804"/>
          <a:ext cx="1753521" cy="5064412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фінансувати делеговані повноваження (державного освітнього стандарту) у повному обсязі державою з урахуванням нових соціальних нормативів, забезпечення матеріально-технічних потреб навчальних закладів ОМС, додаткових освітніх послуг батьками </a:t>
          </a:r>
          <a:endParaRPr lang="ru-RU" sz="1600" kern="1200" dirty="0"/>
        </a:p>
      </dsp:txBody>
      <dsp:txXfrm rot="-5400000">
        <a:off x="2848732" y="3299849"/>
        <a:ext cx="4978812" cy="1582321"/>
      </dsp:txXfrm>
    </dsp:sp>
    <dsp:sp modelId="{10DED988-38CA-4790-A800-3B8E4E26119A}">
      <dsp:nvSpPr>
        <dsp:cNvPr id="0" name=""/>
        <dsp:cNvSpPr/>
      </dsp:nvSpPr>
      <dsp:spPr>
        <a:xfrm>
          <a:off x="0" y="3472367"/>
          <a:ext cx="2848732" cy="123728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kern="1200" dirty="0" smtClean="0">
              <a:solidFill>
                <a:schemeClr val="tx1"/>
              </a:solidFill>
            </a:rPr>
            <a:t>Створити зручні умови для надання якісних освітніх послуг</a:t>
          </a:r>
          <a:endParaRPr lang="ru-RU" sz="17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>
            <a:solidFill>
              <a:schemeClr val="tx1"/>
            </a:solidFill>
          </a:endParaRPr>
        </a:p>
      </dsp:txBody>
      <dsp:txXfrm>
        <a:off x="60399" y="3532766"/>
        <a:ext cx="2727934" cy="1116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40A69-80F9-41AE-9401-F40E21CE6E46}">
      <dsp:nvSpPr>
        <dsp:cNvPr id="0" name=""/>
        <dsp:cNvSpPr/>
      </dsp:nvSpPr>
      <dsp:spPr>
        <a:xfrm rot="5400000">
          <a:off x="4154350" y="-1303768"/>
          <a:ext cx="2450401" cy="505946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створити матеріально-технічні умови під забезпечення якості освіти (технічна складова: оснащення кабінетів, підключення до швидкісного Інтернету, зокрема у сільській місцевості, обладнання </a:t>
          </a:r>
          <a:r>
            <a:rPr lang="uk-UA" sz="1600" kern="1200" dirty="0" err="1" smtClean="0"/>
            <a:t>вбиралень</a:t>
          </a:r>
          <a:r>
            <a:rPr lang="uk-UA" sz="1600" kern="1200" dirty="0" smtClean="0"/>
            <a:t>, прилаштування навчальних закладів для дітей із особливими потребами, бібліотечних центрів тощо)</a:t>
          </a:r>
          <a:endParaRPr lang="ru-RU" sz="1600" kern="1200" dirty="0"/>
        </a:p>
      </dsp:txBody>
      <dsp:txXfrm rot="-5400000">
        <a:off x="2849818" y="120383"/>
        <a:ext cx="4939847" cy="2211163"/>
      </dsp:txXfrm>
    </dsp:sp>
    <dsp:sp modelId="{9C8461D8-A4CC-4507-8A1B-2829EA4F6933}">
      <dsp:nvSpPr>
        <dsp:cNvPr id="0" name=""/>
        <dsp:cNvSpPr/>
      </dsp:nvSpPr>
      <dsp:spPr>
        <a:xfrm>
          <a:off x="3867" y="368355"/>
          <a:ext cx="2845950" cy="171521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5778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1600" kern="1200" dirty="0" smtClean="0">
              <a:solidFill>
                <a:schemeClr val="tx1"/>
              </a:solidFill>
            </a:rPr>
            <a:t>Оновити матеріально-технічну та навчальну базу закладів освіти</a:t>
          </a:r>
          <a:endParaRPr lang="ru-RU" sz="160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tx1"/>
            </a:solidFill>
          </a:endParaRPr>
        </a:p>
      </dsp:txBody>
      <dsp:txXfrm>
        <a:off x="87597" y="452085"/>
        <a:ext cx="2678490" cy="1547757"/>
      </dsp:txXfrm>
    </dsp:sp>
    <dsp:sp modelId="{DB8C75D6-E08A-429E-8F19-34C313C151EE}">
      <dsp:nvSpPr>
        <dsp:cNvPr id="0" name=""/>
        <dsp:cNvSpPr/>
      </dsp:nvSpPr>
      <dsp:spPr>
        <a:xfrm rot="5400000">
          <a:off x="4169375" y="1220150"/>
          <a:ext cx="2430861" cy="5064412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створити ситуації «успіху», розвивати критичне мислення школярів, запровадити ділові ігри, що формуватимуть громадські компетентності вихованців; запровадити вільний та конфіденційний доступ батьків до інформації про навчання та розвиток їхніх дітей;  сприяти реалізації проекту «Дитина в місті/селищі/селі»</a:t>
          </a:r>
          <a:endParaRPr lang="ru-RU" sz="1800" kern="1200" dirty="0"/>
        </a:p>
      </dsp:txBody>
      <dsp:txXfrm rot="-5400000">
        <a:off x="2852600" y="2655591"/>
        <a:ext cx="4945747" cy="2193531"/>
      </dsp:txXfrm>
    </dsp:sp>
    <dsp:sp modelId="{10DED988-38CA-4790-A800-3B8E4E26119A}">
      <dsp:nvSpPr>
        <dsp:cNvPr id="0" name=""/>
        <dsp:cNvSpPr/>
      </dsp:nvSpPr>
      <dsp:spPr>
        <a:xfrm>
          <a:off x="3867" y="2894748"/>
          <a:ext cx="2848732" cy="171521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1600" kern="1200" dirty="0" smtClean="0">
              <a:solidFill>
                <a:schemeClr val="tx1"/>
              </a:solidFill>
            </a:rPr>
            <a:t>Забезпечити психологічний комфорт дітям у навчальних закладах та в цілому на території проживання громад</a:t>
          </a:r>
          <a:endParaRPr lang="ru-RU" sz="16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tx1"/>
            </a:solidFill>
          </a:endParaRPr>
        </a:p>
      </dsp:txBody>
      <dsp:txXfrm>
        <a:off x="87597" y="2978478"/>
        <a:ext cx="2681272" cy="15477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53FA-924C-4A71-BEDF-5B73969D3806}">
      <dsp:nvSpPr>
        <dsp:cNvPr id="0" name=""/>
        <dsp:cNvSpPr/>
      </dsp:nvSpPr>
      <dsp:spPr>
        <a:xfrm rot="5400000">
          <a:off x="4486998" y="-1410625"/>
          <a:ext cx="1798399" cy="506936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створити умови для формування в учнів позитивного ставлення до навчального процесу, ввести цей показник до критеріїв оцінки діяльності навчального закладу (змістовна та психологічна сторони навчального процесу); </a:t>
          </a:r>
          <a:endParaRPr lang="ru-RU" sz="1800" kern="1200" dirty="0"/>
        </a:p>
      </dsp:txBody>
      <dsp:txXfrm rot="-5400000">
        <a:off x="2851517" y="312647"/>
        <a:ext cx="4981572" cy="1622817"/>
      </dsp:txXfrm>
    </dsp:sp>
    <dsp:sp modelId="{1091420F-DF43-41F9-B677-A8FE7CE5D667}">
      <dsp:nvSpPr>
        <dsp:cNvPr id="0" name=""/>
        <dsp:cNvSpPr/>
      </dsp:nvSpPr>
      <dsp:spPr>
        <a:xfrm>
          <a:off x="0" y="56"/>
          <a:ext cx="2851516" cy="22479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kern="1200" dirty="0" smtClean="0">
              <a:solidFill>
                <a:schemeClr val="tx1"/>
              </a:solidFill>
            </a:rPr>
            <a:t>Сформувати свідомий інтерес у дітей до навчання за принципами «граючись, навчаюсь», зв’язку навчання з життям</a:t>
          </a:r>
          <a:endParaRPr lang="ru-RU" sz="16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109738" y="109794"/>
        <a:ext cx="2632040" cy="2028523"/>
      </dsp:txXfrm>
    </dsp:sp>
    <dsp:sp modelId="{05040A69-80F9-41AE-9401-F40E21CE6E46}">
      <dsp:nvSpPr>
        <dsp:cNvPr id="0" name=""/>
        <dsp:cNvSpPr/>
      </dsp:nvSpPr>
      <dsp:spPr>
        <a:xfrm rot="5400000">
          <a:off x="4486998" y="949774"/>
          <a:ext cx="1798399" cy="5069363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удосконалити методику атестації навчальних закладів, запровадити оцінку якості освітніх послуг замовником та споживачем – батьками та учнями.</a:t>
          </a:r>
          <a:endParaRPr lang="ru-RU" sz="1500" kern="1200" dirty="0"/>
        </a:p>
      </dsp:txBody>
      <dsp:txXfrm rot="-5400000">
        <a:off x="2851517" y="2673047"/>
        <a:ext cx="4981572" cy="1622817"/>
      </dsp:txXfrm>
    </dsp:sp>
    <dsp:sp modelId="{9C8461D8-A4CC-4507-8A1B-2829EA4F6933}">
      <dsp:nvSpPr>
        <dsp:cNvPr id="0" name=""/>
        <dsp:cNvSpPr/>
      </dsp:nvSpPr>
      <dsp:spPr>
        <a:xfrm>
          <a:off x="0" y="2360455"/>
          <a:ext cx="2851516" cy="224799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>
              <a:solidFill>
                <a:schemeClr val="tx1"/>
              </a:solidFill>
            </a:rPr>
            <a:t>Запровадити громадську оцінку якості освітніх послуг у закладах</a:t>
          </a:r>
          <a:endParaRPr lang="ru-RU" sz="2400" kern="1200" dirty="0" smtClean="0">
            <a:solidFill>
              <a:schemeClr val="tx1"/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chemeClr val="tx1"/>
            </a:solidFill>
          </a:endParaRPr>
        </a:p>
      </dsp:txBody>
      <dsp:txXfrm>
        <a:off x="109738" y="2470193"/>
        <a:ext cx="2632040" cy="20285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89FC8-99C6-4951-A3C9-41E2B9C12F7F}">
      <dsp:nvSpPr>
        <dsp:cNvPr id="0" name=""/>
        <dsp:cNvSpPr/>
      </dsp:nvSpPr>
      <dsp:spPr>
        <a:xfrm>
          <a:off x="381659" y="2547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solidFill>
                <a:schemeClr val="tx1"/>
              </a:solidFill>
            </a:rPr>
            <a:t>Демократичний державний лад, сприятливий для розвитку місцевого самоврядування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381659" y="2547"/>
        <a:ext cx="2393596" cy="1436157"/>
      </dsp:txXfrm>
    </dsp:sp>
    <dsp:sp modelId="{292C9176-2875-4FE4-B57C-75DD58BF50AD}">
      <dsp:nvSpPr>
        <dsp:cNvPr id="0" name=""/>
        <dsp:cNvSpPr/>
      </dsp:nvSpPr>
      <dsp:spPr>
        <a:xfrm>
          <a:off x="3014615" y="2547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1241735"/>
                <a:satOff val="4976"/>
                <a:lumOff val="1078"/>
                <a:alphaOff val="0"/>
                <a:shade val="51000"/>
                <a:satMod val="130000"/>
              </a:schemeClr>
            </a:gs>
            <a:gs pos="80000">
              <a:schemeClr val="accent5">
                <a:hueOff val="-1241735"/>
                <a:satOff val="4976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5">
                <a:hueOff val="-1241735"/>
                <a:satOff val="4976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Європейські зобов’язання України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014615" y="2547"/>
        <a:ext cx="2393596" cy="1436157"/>
      </dsp:txXfrm>
    </dsp:sp>
    <dsp:sp modelId="{23F51179-19C3-45DD-8881-5D2E376B76C5}">
      <dsp:nvSpPr>
        <dsp:cNvPr id="0" name=""/>
        <dsp:cNvSpPr/>
      </dsp:nvSpPr>
      <dsp:spPr>
        <a:xfrm>
          <a:off x="5647571" y="2547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solidFill>
                <a:schemeClr val="tx1"/>
              </a:solidFill>
            </a:rPr>
            <a:t>Стратегічне спрямування політики Міністерства освіти і науки України на європейський освітній простір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5647571" y="2547"/>
        <a:ext cx="2393596" cy="1436157"/>
      </dsp:txXfrm>
    </dsp:sp>
    <dsp:sp modelId="{2483AC00-5285-45E4-8D0D-284B5DE8704D}">
      <dsp:nvSpPr>
        <dsp:cNvPr id="0" name=""/>
        <dsp:cNvSpPr/>
      </dsp:nvSpPr>
      <dsp:spPr>
        <a:xfrm>
          <a:off x="381659" y="1678065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3725204"/>
                <a:satOff val="14929"/>
                <a:lumOff val="3235"/>
                <a:alphaOff val="0"/>
                <a:shade val="51000"/>
                <a:satMod val="130000"/>
              </a:schemeClr>
            </a:gs>
            <a:gs pos="80000">
              <a:schemeClr val="accent5">
                <a:hueOff val="-3725204"/>
                <a:satOff val="14929"/>
                <a:lumOff val="3235"/>
                <a:alphaOff val="0"/>
                <a:shade val="93000"/>
                <a:satMod val="130000"/>
              </a:schemeClr>
            </a:gs>
            <a:gs pos="100000">
              <a:schemeClr val="accent5">
                <a:hueOff val="-3725204"/>
                <a:satOff val="14929"/>
                <a:lumOff val="32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Підтримка міжнародних організацій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81659" y="1678065"/>
        <a:ext cx="2393596" cy="1436157"/>
      </dsp:txXfrm>
    </dsp:sp>
    <dsp:sp modelId="{B79370E5-E9C5-4DA0-B4E9-D08FFA1D0687}">
      <dsp:nvSpPr>
        <dsp:cNvPr id="0" name=""/>
        <dsp:cNvSpPr/>
      </dsp:nvSpPr>
      <dsp:spPr>
        <a:xfrm>
          <a:off x="3014615" y="1678065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Сильне лобі у Верховній Раді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014615" y="1678065"/>
        <a:ext cx="2393596" cy="1436157"/>
      </dsp:txXfrm>
    </dsp:sp>
    <dsp:sp modelId="{868F644C-44D7-4F18-8912-F6EC4B0946F8}">
      <dsp:nvSpPr>
        <dsp:cNvPr id="0" name=""/>
        <dsp:cNvSpPr/>
      </dsp:nvSpPr>
      <dsp:spPr>
        <a:xfrm>
          <a:off x="5647571" y="1678065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6208672"/>
                <a:satOff val="24882"/>
                <a:lumOff val="5392"/>
                <a:alphaOff val="0"/>
                <a:shade val="51000"/>
                <a:satMod val="130000"/>
              </a:schemeClr>
            </a:gs>
            <a:gs pos="80000">
              <a:schemeClr val="accent5">
                <a:hueOff val="-6208672"/>
                <a:satOff val="24882"/>
                <a:lumOff val="5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6208672"/>
                <a:satOff val="24882"/>
                <a:lumOff val="5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Активність громадянського суспільства в стосунках із владою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647571" y="1678065"/>
        <a:ext cx="2393596" cy="1436157"/>
      </dsp:txXfrm>
    </dsp:sp>
    <dsp:sp modelId="{1298282B-F90E-4691-8821-00A357838621}">
      <dsp:nvSpPr>
        <dsp:cNvPr id="0" name=""/>
        <dsp:cNvSpPr/>
      </dsp:nvSpPr>
      <dsp:spPr>
        <a:xfrm>
          <a:off x="381659" y="3353582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Відкритість освітнього простору України до міжнародних інновацій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81659" y="3353582"/>
        <a:ext cx="2393596" cy="1436157"/>
      </dsp:txXfrm>
    </dsp:sp>
    <dsp:sp modelId="{79941DB0-8AEF-47AF-B34A-405057DE0406}">
      <dsp:nvSpPr>
        <dsp:cNvPr id="0" name=""/>
        <dsp:cNvSpPr/>
      </dsp:nvSpPr>
      <dsp:spPr>
        <a:xfrm>
          <a:off x="3014615" y="3353582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8692142"/>
                <a:satOff val="34835"/>
                <a:lumOff val="7549"/>
                <a:alphaOff val="0"/>
                <a:shade val="51000"/>
                <a:satMod val="130000"/>
              </a:schemeClr>
            </a:gs>
            <a:gs pos="80000">
              <a:schemeClr val="accent5">
                <a:hueOff val="-8692142"/>
                <a:satOff val="34835"/>
                <a:lumOff val="7549"/>
                <a:alphaOff val="0"/>
                <a:shade val="93000"/>
                <a:satMod val="130000"/>
              </a:schemeClr>
            </a:gs>
            <a:gs pos="100000">
              <a:schemeClr val="accent5">
                <a:hueOff val="-8692142"/>
                <a:satOff val="34835"/>
                <a:lumOff val="7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Позитивне ставлення Президента до розвитку місцевого самоврядування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014615" y="3353582"/>
        <a:ext cx="2393596" cy="1436157"/>
      </dsp:txXfrm>
    </dsp:sp>
    <dsp:sp modelId="{7E1EFB60-DDD9-4BC0-A154-6807BC3A350D}">
      <dsp:nvSpPr>
        <dsp:cNvPr id="0" name=""/>
        <dsp:cNvSpPr/>
      </dsp:nvSpPr>
      <dsp:spPr>
        <a:xfrm>
          <a:off x="5647571" y="3353582"/>
          <a:ext cx="2393596" cy="143615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solidFill>
                <a:schemeClr val="tx1"/>
              </a:solidFill>
            </a:rPr>
            <a:t>Проведення реформування системи освіти, наближення освітніх послуг до потреб споживачів, зокрема дітей із особливими потребами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5647571" y="3353582"/>
        <a:ext cx="2393596" cy="14361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D00A9-9117-4F15-8F9D-C19A588E7CED}">
      <dsp:nvSpPr>
        <dsp:cNvPr id="0" name=""/>
        <dsp:cNvSpPr/>
      </dsp:nvSpPr>
      <dsp:spPr>
        <a:xfrm>
          <a:off x="135824" y="818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Бюрократичні бар’єри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135824" y="818"/>
        <a:ext cx="2502238" cy="1501343"/>
      </dsp:txXfrm>
    </dsp:sp>
    <dsp:sp modelId="{F8E47192-2063-44F2-8702-8F99C6DDD33C}">
      <dsp:nvSpPr>
        <dsp:cNvPr id="0" name=""/>
        <dsp:cNvSpPr/>
      </dsp:nvSpPr>
      <dsp:spPr>
        <a:xfrm>
          <a:off x="2888286" y="818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shade val="51000"/>
                <a:satMod val="130000"/>
              </a:schemeClr>
            </a:gs>
            <a:gs pos="80000">
              <a:schemeClr val="accent5">
                <a:hueOff val="-1655646"/>
                <a:satOff val="6635"/>
                <a:lumOff val="1438"/>
                <a:alphaOff val="0"/>
                <a:shade val="93000"/>
                <a:satMod val="13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Значні додаткові витрати з державного бюджету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888286" y="818"/>
        <a:ext cx="2502238" cy="1501343"/>
      </dsp:txXfrm>
    </dsp:sp>
    <dsp:sp modelId="{DA4BC2AF-A242-4CBD-B326-EF689F7F4D2B}">
      <dsp:nvSpPr>
        <dsp:cNvPr id="0" name=""/>
        <dsp:cNvSpPr/>
      </dsp:nvSpPr>
      <dsp:spPr>
        <a:xfrm>
          <a:off x="5640749" y="818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Відсутність достатніх коштів у державному бюджеті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640749" y="818"/>
        <a:ext cx="2502238" cy="1501343"/>
      </dsp:txXfrm>
    </dsp:sp>
    <dsp:sp modelId="{CD786D0A-5957-4F90-8B93-C34A79461717}">
      <dsp:nvSpPr>
        <dsp:cNvPr id="0" name=""/>
        <dsp:cNvSpPr/>
      </dsp:nvSpPr>
      <dsp:spPr>
        <a:xfrm>
          <a:off x="135824" y="1752385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Соціальне невдоволення при скороченні педагогічних працівників, оптимізації мережі навчальних закладів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35824" y="1752385"/>
        <a:ext cx="2502238" cy="1501343"/>
      </dsp:txXfrm>
    </dsp:sp>
    <dsp:sp modelId="{B13422C8-F1A0-4967-92D5-6F6B7538C279}">
      <dsp:nvSpPr>
        <dsp:cNvPr id="0" name=""/>
        <dsp:cNvSpPr/>
      </dsp:nvSpPr>
      <dsp:spPr>
        <a:xfrm>
          <a:off x="2888286" y="1752385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Необхідність прийняття непопулярних політичних рішень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888286" y="1752385"/>
        <a:ext cx="2502238" cy="1501343"/>
      </dsp:txXfrm>
    </dsp:sp>
    <dsp:sp modelId="{0E658266-C4D2-4C37-A7ED-F60F2FDB0A86}">
      <dsp:nvSpPr>
        <dsp:cNvPr id="0" name=""/>
        <dsp:cNvSpPr/>
      </dsp:nvSpPr>
      <dsp:spPr>
        <a:xfrm>
          <a:off x="5640749" y="1752385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shade val="51000"/>
                <a:satMod val="130000"/>
              </a:schemeClr>
            </a:gs>
            <a:gs pos="80000">
              <a:schemeClr val="accent5">
                <a:hueOff val="-8278230"/>
                <a:satOff val="33176"/>
                <a:lumOff val="7190"/>
                <a:alphaOff val="0"/>
                <a:shade val="93000"/>
                <a:satMod val="13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Різна спроможність органів місцевого самоврядування утримувати та розвивати навчально-технічну базу закладів освіти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5640749" y="1752385"/>
        <a:ext cx="2502238" cy="1501343"/>
      </dsp:txXfrm>
    </dsp:sp>
    <dsp:sp modelId="{1C4AC128-7F02-4761-BB61-42A2A6B2E891}">
      <dsp:nvSpPr>
        <dsp:cNvPr id="0" name=""/>
        <dsp:cNvSpPr/>
      </dsp:nvSpPr>
      <dsp:spPr>
        <a:xfrm>
          <a:off x="2888286" y="3503952"/>
          <a:ext cx="2502238" cy="1501343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Психологічні бар’єри педагогів щодо прийняття нової системи сертифікації та оцінки наданих ними освітніх послуг учнями та батьками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888286" y="3503952"/>
        <a:ext cx="2502238" cy="15013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36CF9-15A4-47BF-93E4-7781F62F799D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278B5-9B57-41C1-A1F2-7FB2CED0861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044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CFD66-80FC-479D-9B02-407B61100DB4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F43D-EA63-44D8-8C93-6419CB223E66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142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281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443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277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499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284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201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49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AA32-5C90-4FEC-9E23-14059E7C17AE}" type="datetimeFigureOut">
              <a:rPr lang="uk-UA" smtClean="0"/>
              <a:pPr/>
              <a:t>20.11.2016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jpeg"/><Relationship Id="rId9" Type="http://schemas.microsoft.com/office/2007/relationships/diagramDrawing" Target="../diagrams/drawing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jpeg"/><Relationship Id="rId9" Type="http://schemas.microsoft.com/office/2007/relationships/diagramDrawing" Target="../diagrams/drawing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jpeg"/><Relationship Id="rId9" Type="http://schemas.microsoft.com/office/2007/relationships/diagramDrawing" Target="../diagrams/drawing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2.jpeg"/><Relationship Id="rId9" Type="http://schemas.microsoft.com/office/2007/relationships/diagramDrawing" Target="../diagrams/drawing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2.jpeg"/><Relationship Id="rId9" Type="http://schemas.microsoft.com/office/2007/relationships/diagramDrawing" Target="../diagrams/drawing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jpe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8278688" cy="1549213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00FF"/>
                </a:solidFill>
              </a:rPr>
              <a:t>СТРАТЕГІЯ РОЗВИТКУ ГАЛУЗІ «ОСВІТА»</a:t>
            </a: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uk-UA" sz="31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Подзаголовок 3"/>
          <p:cNvSpPr txBox="1">
            <a:spLocks/>
          </p:cNvSpPr>
          <p:nvPr/>
        </p:nvSpPr>
        <p:spPr>
          <a:xfrm>
            <a:off x="4788024" y="3886200"/>
            <a:ext cx="3874658" cy="1487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аналітик Центру аналізу та розробки законодавства Асоціації міст України, кандидат педагогічних наук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Людмила Мозгова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1400" b="1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1400" b="1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505" name="Picture 1" descr="C:\Users\mozgova\Desktop\картинки\освіт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3068960"/>
            <a:ext cx="2376264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7890" name="Picture 2" descr="C:\Users\mozgova\Desktop\картинки\індикатори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157192"/>
            <a:ext cx="2160240" cy="1459850"/>
          </a:xfrm>
          <a:prstGeom prst="rect">
            <a:avLst/>
          </a:prstGeom>
          <a:noFill/>
        </p:spPr>
      </p:pic>
      <p:sp>
        <p:nvSpPr>
          <p:cNvPr id="13" name="Заголовок 8"/>
          <p:cNvSpPr txBox="1">
            <a:spLocks/>
          </p:cNvSpPr>
          <p:nvPr/>
        </p:nvSpPr>
        <p:spPr>
          <a:xfrm>
            <a:off x="611560" y="1196753"/>
            <a:ext cx="8278688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Індикатори:</a:t>
            </a:r>
            <a:endParaRPr kumimoji="0" lang="uk-UA" sz="3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Прямокутник 9"/>
          <p:cNvSpPr/>
          <p:nvPr/>
        </p:nvSpPr>
        <p:spPr>
          <a:xfrm>
            <a:off x="2123728" y="17728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прийняття основного Закону України «Про освіту» та на його основі спеціальних </a:t>
            </a:r>
            <a:r>
              <a:rPr lang="uk-UA" sz="1600" dirty="0" smtClean="0"/>
              <a:t>законів;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2123728" y="242088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/>
              <a:t>відсоток учнів, які успішно засвоїли оновлені програми на достатньому та високому рівнях (якість знань та сформованих компетентностей);</a:t>
            </a:r>
            <a:endParaRPr lang="ru-RU" sz="1600"/>
          </a:p>
        </p:txBody>
      </p:sp>
      <p:sp>
        <p:nvSpPr>
          <p:cNvPr id="18" name="Прямокутник 9"/>
          <p:cNvSpPr/>
          <p:nvPr/>
        </p:nvSpPr>
        <p:spPr>
          <a:xfrm>
            <a:off x="2123728" y="314096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відсоток випускників, які пройшли ЗНО, зокрема відсоток тих, хто склав на 185-200 </a:t>
            </a:r>
            <a:r>
              <a:rPr lang="uk-UA" sz="1600" dirty="0" smtClean="0"/>
              <a:t>балів;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2195736" y="386104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оптимізована мережа закладів, що задовольняють потреби громади в освітніх </a:t>
            </a:r>
            <a:r>
              <a:rPr lang="uk-UA" sz="1600" dirty="0" smtClean="0"/>
              <a:t>послугах;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20" name="Прямокутник 9"/>
          <p:cNvSpPr/>
          <p:nvPr/>
        </p:nvSpPr>
        <p:spPr>
          <a:xfrm>
            <a:off x="2195736" y="4509120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/>
              <a:t>наявність розробленого інвестиційного проекту;</a:t>
            </a:r>
            <a:endParaRPr lang="ru-RU" sz="1600"/>
          </a:p>
        </p:txBody>
      </p:sp>
      <p:pic>
        <p:nvPicPr>
          <p:cNvPr id="21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1484784"/>
            <a:ext cx="864096" cy="648072"/>
          </a:xfrm>
          <a:prstGeom prst="rect">
            <a:avLst/>
          </a:prstGeom>
          <a:noFill/>
        </p:spPr>
      </p:pic>
      <p:pic>
        <p:nvPicPr>
          <p:cNvPr id="22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204864"/>
            <a:ext cx="864096" cy="648072"/>
          </a:xfrm>
          <a:prstGeom prst="rect">
            <a:avLst/>
          </a:prstGeom>
          <a:noFill/>
        </p:spPr>
      </p:pic>
      <p:pic>
        <p:nvPicPr>
          <p:cNvPr id="23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996952"/>
            <a:ext cx="864096" cy="648072"/>
          </a:xfrm>
          <a:prstGeom prst="rect">
            <a:avLst/>
          </a:prstGeom>
          <a:noFill/>
        </p:spPr>
      </p:pic>
      <p:pic>
        <p:nvPicPr>
          <p:cNvPr id="24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3789040"/>
            <a:ext cx="864096" cy="648072"/>
          </a:xfrm>
          <a:prstGeom prst="rect">
            <a:avLst/>
          </a:prstGeom>
          <a:noFill/>
        </p:spPr>
      </p:pic>
      <p:pic>
        <p:nvPicPr>
          <p:cNvPr id="25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4581128"/>
            <a:ext cx="86409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7890" name="Picture 2" descr="C:\Users\mozgova\Desktop\картинки\індикатори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157192"/>
            <a:ext cx="2160240" cy="1459850"/>
          </a:xfrm>
          <a:prstGeom prst="rect">
            <a:avLst/>
          </a:prstGeom>
          <a:noFill/>
        </p:spPr>
      </p:pic>
      <p:sp>
        <p:nvSpPr>
          <p:cNvPr id="13" name="Заголовок 8"/>
          <p:cNvSpPr txBox="1">
            <a:spLocks/>
          </p:cNvSpPr>
          <p:nvPr/>
        </p:nvSpPr>
        <p:spPr>
          <a:xfrm>
            <a:off x="611560" y="1196753"/>
            <a:ext cx="8278688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Індикатори:</a:t>
            </a:r>
            <a:endParaRPr kumimoji="0" lang="uk-UA" sz="3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Прямокутник 9"/>
          <p:cNvSpPr/>
          <p:nvPr/>
        </p:nvSpPr>
        <p:spPr>
          <a:xfrm>
            <a:off x="2123728" y="17728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оптимізована мережа закладів, що задовольняють потреби громади в освітніх </a:t>
            </a:r>
            <a:r>
              <a:rPr lang="uk-UA" sz="1600" dirty="0" smtClean="0"/>
              <a:t>послугах;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2123728" y="242088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/>
              <a:t>відсоток працевлаштованих випускників після навчання у школі та виші за спеціальністю;</a:t>
            </a:r>
            <a:endParaRPr lang="ru-RU" sz="1600"/>
          </a:p>
        </p:txBody>
      </p:sp>
      <p:sp>
        <p:nvSpPr>
          <p:cNvPr id="18" name="Прямокутник 9"/>
          <p:cNvSpPr/>
          <p:nvPr/>
        </p:nvSpPr>
        <p:spPr>
          <a:xfrm>
            <a:off x="2123728" y="314096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зменшення відсотка вакансій на ринку </a:t>
            </a:r>
            <a:r>
              <a:rPr lang="uk-UA" sz="1600" dirty="0" smtClean="0"/>
              <a:t>праці;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2195736" y="386104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 dirty="0"/>
              <a:t>відсоток педагогічних працівників із вищою категорією та званнями;</a:t>
            </a:r>
            <a:endParaRPr lang="ru-RU" sz="1600" dirty="0"/>
          </a:p>
        </p:txBody>
      </p:sp>
      <p:sp>
        <p:nvSpPr>
          <p:cNvPr id="20" name="Прямокутник 9"/>
          <p:cNvSpPr/>
          <p:nvPr/>
        </p:nvSpPr>
        <p:spPr>
          <a:xfrm>
            <a:off x="2195736" y="4509120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/>
              <a:t>відсоток педагогічних працівників, які успішно пройшли сертифікацію.</a:t>
            </a:r>
            <a:endParaRPr lang="ru-RU" sz="1600"/>
          </a:p>
        </p:txBody>
      </p:sp>
      <p:pic>
        <p:nvPicPr>
          <p:cNvPr id="21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1484784"/>
            <a:ext cx="864096" cy="648072"/>
          </a:xfrm>
          <a:prstGeom prst="rect">
            <a:avLst/>
          </a:prstGeom>
          <a:noFill/>
        </p:spPr>
      </p:pic>
      <p:pic>
        <p:nvPicPr>
          <p:cNvPr id="22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204864"/>
            <a:ext cx="864096" cy="648072"/>
          </a:xfrm>
          <a:prstGeom prst="rect">
            <a:avLst/>
          </a:prstGeom>
          <a:noFill/>
        </p:spPr>
      </p:pic>
      <p:pic>
        <p:nvPicPr>
          <p:cNvPr id="23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996952"/>
            <a:ext cx="864096" cy="648072"/>
          </a:xfrm>
          <a:prstGeom prst="rect">
            <a:avLst/>
          </a:prstGeom>
          <a:noFill/>
        </p:spPr>
      </p:pic>
      <p:pic>
        <p:nvPicPr>
          <p:cNvPr id="24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3789040"/>
            <a:ext cx="864096" cy="648072"/>
          </a:xfrm>
          <a:prstGeom prst="rect">
            <a:avLst/>
          </a:prstGeom>
          <a:noFill/>
        </p:spPr>
      </p:pic>
      <p:pic>
        <p:nvPicPr>
          <p:cNvPr id="25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4581128"/>
            <a:ext cx="864096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392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76652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Стратегічна ціль № 2</a:t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Забезпечення умов для інтелектуального, психологічного та фізичного комфорту перебування дитини у навчальному закладі.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5842" name="Picture 2" descr="C:\Users\mozgova\Desktop\картинки\знак оклику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196752"/>
            <a:ext cx="1638300" cy="278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76652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637033653"/>
              </p:ext>
            </p:extLst>
          </p:nvPr>
        </p:nvGraphicFramePr>
        <p:xfrm>
          <a:off x="755576" y="1340768"/>
          <a:ext cx="792088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76652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014535227"/>
              </p:ext>
            </p:extLst>
          </p:nvPr>
        </p:nvGraphicFramePr>
        <p:xfrm>
          <a:off x="755576" y="1340768"/>
          <a:ext cx="792088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2861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76652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Прямокутник 9"/>
          <p:cNvSpPr/>
          <p:nvPr/>
        </p:nvSpPr>
        <p:spPr>
          <a:xfrm>
            <a:off x="2123728" y="17728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/>
              <a:t>усунення дублювань у повноваженнях;</a:t>
            </a:r>
            <a:endParaRPr lang="ru-RU" sz="1600"/>
          </a:p>
        </p:txBody>
      </p:sp>
      <p:sp>
        <p:nvSpPr>
          <p:cNvPr id="12" name="Прямокутник 9"/>
          <p:cNvSpPr/>
          <p:nvPr/>
        </p:nvSpPr>
        <p:spPr>
          <a:xfrm>
            <a:off x="2123728" y="242088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зростання відсотка державного фінансування делегованих </a:t>
            </a:r>
            <a:r>
              <a:rPr lang="uk-UA" sz="1600" dirty="0" smtClean="0"/>
              <a:t>повноважень;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3" name="Прямокутник 9"/>
          <p:cNvSpPr/>
          <p:nvPr/>
        </p:nvSpPr>
        <p:spPr>
          <a:xfrm>
            <a:off x="2123728" y="314096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/>
              <a:t>відсоток дітей, які потребують підвезення та забезпечені організованим підвезенням (шкільні автобуси);</a:t>
            </a:r>
            <a:endParaRPr lang="ru-RU" sz="1600"/>
          </a:p>
        </p:txBody>
      </p:sp>
      <p:sp>
        <p:nvSpPr>
          <p:cNvPr id="14" name="Прямокутник 9"/>
          <p:cNvSpPr/>
          <p:nvPr/>
        </p:nvSpPr>
        <p:spPr>
          <a:xfrm>
            <a:off x="2195736" y="386104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відсоток від потреби створених освітніх </a:t>
            </a:r>
            <a:r>
              <a:rPr lang="uk-UA" sz="1600" dirty="0" smtClean="0"/>
              <a:t>округів;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5" name="Прямокутник 9"/>
          <p:cNvSpPr/>
          <p:nvPr/>
        </p:nvSpPr>
        <p:spPr>
          <a:xfrm>
            <a:off x="2195736" y="4509120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/>
              <a:t>відсоток фінансування державою, органами місцевого самоврядування зобов’язань держави;</a:t>
            </a:r>
            <a:endParaRPr lang="ru-RU" sz="1600"/>
          </a:p>
        </p:txBody>
      </p:sp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84784"/>
            <a:ext cx="864096" cy="648072"/>
          </a:xfrm>
          <a:prstGeom prst="rect">
            <a:avLst/>
          </a:prstGeom>
          <a:noFill/>
        </p:spPr>
      </p:pic>
      <p:pic>
        <p:nvPicPr>
          <p:cNvPr id="1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204864"/>
            <a:ext cx="864096" cy="648072"/>
          </a:xfrm>
          <a:prstGeom prst="rect">
            <a:avLst/>
          </a:prstGeom>
          <a:noFill/>
        </p:spPr>
      </p:pic>
      <p:pic>
        <p:nvPicPr>
          <p:cNvPr id="18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996952"/>
            <a:ext cx="864096" cy="648072"/>
          </a:xfrm>
          <a:prstGeom prst="rect">
            <a:avLst/>
          </a:prstGeom>
          <a:noFill/>
        </p:spPr>
      </p:pic>
      <p:pic>
        <p:nvPicPr>
          <p:cNvPr id="19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645024"/>
            <a:ext cx="864096" cy="648072"/>
          </a:xfrm>
          <a:prstGeom prst="rect">
            <a:avLst/>
          </a:prstGeom>
          <a:noFill/>
        </p:spPr>
      </p:pic>
      <p:pic>
        <p:nvPicPr>
          <p:cNvPr id="20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365104"/>
            <a:ext cx="864096" cy="648072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907704" y="1196752"/>
            <a:ext cx="58326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Індикатори: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" descr="C:\Users\mozgova\Desktop\картинки\індикатори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5157192"/>
            <a:ext cx="2160240" cy="1459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76652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Прямокутник 9"/>
          <p:cNvSpPr/>
          <p:nvPr/>
        </p:nvSpPr>
        <p:spPr>
          <a:xfrm>
            <a:off x="2123728" y="17728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 dirty="0"/>
              <a:t>відсоток залучених дітей до навчання за додатковими освітніми </a:t>
            </a:r>
            <a:r>
              <a:rPr lang="uk-UA" sz="1600" dirty="0" smtClean="0"/>
              <a:t>послугами;</a:t>
            </a:r>
            <a:endParaRPr lang="ru-RU" sz="1600" dirty="0"/>
          </a:p>
        </p:txBody>
      </p:sp>
      <p:sp>
        <p:nvSpPr>
          <p:cNvPr id="12" name="Прямокутник 9"/>
          <p:cNvSpPr/>
          <p:nvPr/>
        </p:nvSpPr>
        <p:spPr>
          <a:xfrm>
            <a:off x="2123728" y="2420888"/>
            <a:ext cx="6373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відсоток оновленої матеріально-технічної бази навчальних </a:t>
            </a:r>
            <a:r>
              <a:rPr lang="uk-UA" sz="1600" dirty="0" smtClean="0"/>
              <a:t>закладів; 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3" name="Прямокутник 9"/>
          <p:cNvSpPr/>
          <p:nvPr/>
        </p:nvSpPr>
        <p:spPr>
          <a:xfrm>
            <a:off x="2123728" y="314096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/>
              <a:t>відсоток задоволених батьків умовами навчання їхніх дітей із особливими потребами за результатами анкетування;</a:t>
            </a:r>
            <a:endParaRPr lang="ru-RU" sz="1600"/>
          </a:p>
        </p:txBody>
      </p:sp>
      <p:sp>
        <p:nvSpPr>
          <p:cNvPr id="14" name="Прямокутник 9"/>
          <p:cNvSpPr/>
          <p:nvPr/>
        </p:nvSpPr>
        <p:spPr>
          <a:xfrm>
            <a:off x="2195736" y="386104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відсоток долучених дітей до громадського управління навчальним </a:t>
            </a:r>
            <a:r>
              <a:rPr lang="uk-UA" sz="1600" dirty="0" smtClean="0"/>
              <a:t>закладом;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5" name="Прямокутник 9"/>
          <p:cNvSpPr/>
          <p:nvPr/>
        </p:nvSpPr>
        <p:spPr>
          <a:xfrm>
            <a:off x="2195736" y="4509120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/>
            <a:r>
              <a:rPr lang="uk-UA" sz="1600" dirty="0"/>
              <a:t>наявність у муніципалітетах проектів, реалізованих за ідеями </a:t>
            </a:r>
            <a:r>
              <a:rPr lang="uk-UA" sz="1600" dirty="0" smtClean="0"/>
              <a:t>учні;</a:t>
            </a:r>
            <a:endParaRPr lang="ru-RU" sz="1600" dirty="0"/>
          </a:p>
        </p:txBody>
      </p:sp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84784"/>
            <a:ext cx="864096" cy="648072"/>
          </a:xfrm>
          <a:prstGeom prst="rect">
            <a:avLst/>
          </a:prstGeom>
          <a:noFill/>
        </p:spPr>
      </p:pic>
      <p:pic>
        <p:nvPicPr>
          <p:cNvPr id="1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204864"/>
            <a:ext cx="864096" cy="648072"/>
          </a:xfrm>
          <a:prstGeom prst="rect">
            <a:avLst/>
          </a:prstGeom>
          <a:noFill/>
        </p:spPr>
      </p:pic>
      <p:pic>
        <p:nvPicPr>
          <p:cNvPr id="18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996952"/>
            <a:ext cx="864096" cy="648072"/>
          </a:xfrm>
          <a:prstGeom prst="rect">
            <a:avLst/>
          </a:prstGeom>
          <a:noFill/>
        </p:spPr>
      </p:pic>
      <p:pic>
        <p:nvPicPr>
          <p:cNvPr id="19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645024"/>
            <a:ext cx="864096" cy="648072"/>
          </a:xfrm>
          <a:prstGeom prst="rect">
            <a:avLst/>
          </a:prstGeom>
          <a:noFill/>
        </p:spPr>
      </p:pic>
      <p:pic>
        <p:nvPicPr>
          <p:cNvPr id="20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365104"/>
            <a:ext cx="864096" cy="648072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907704" y="1196752"/>
            <a:ext cx="58326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Індикатори: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" descr="C:\Users\mozgova\Desktop\картинки\індикатори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5157192"/>
            <a:ext cx="1944216" cy="1313865"/>
          </a:xfrm>
          <a:prstGeom prst="rect">
            <a:avLst/>
          </a:prstGeom>
          <a:noFill/>
        </p:spPr>
      </p:pic>
      <p:sp>
        <p:nvSpPr>
          <p:cNvPr id="23" name="Прямокутник 9"/>
          <p:cNvSpPr/>
          <p:nvPr/>
        </p:nvSpPr>
        <p:spPr>
          <a:xfrm>
            <a:off x="2195736" y="5229200"/>
            <a:ext cx="6373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відсоток </a:t>
            </a:r>
            <a:r>
              <a:rPr lang="uk-UA" sz="1600" dirty="0"/>
              <a:t>підключення навчальних закладів до мережі </a:t>
            </a:r>
            <a:r>
              <a:rPr lang="uk-UA" sz="1600" dirty="0" smtClean="0"/>
              <a:t>Інтернет.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>
              <a:defRPr/>
            </a:pP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5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763688" y="1628800"/>
            <a:ext cx="7126560" cy="338437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Стратегічна ціль № 3</a:t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Запровадження практики гарантування якості освіти шляхом уведення ефективної системи контролю в освіті, в тому числі шляхом долучення безпосереднього споживача/замовника послуг – учнів/батьків.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6866" name="Picture 2" descr="C:\Users\mozgova\Desktop\картинки\знак оклику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196752"/>
            <a:ext cx="1638300" cy="278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8278688" cy="2269293"/>
          </a:xfrm>
        </p:spPr>
        <p:txBody>
          <a:bodyPr>
            <a:noAutofit/>
          </a:bodyPr>
          <a:lstStyle/>
          <a:p>
            <a:endParaRPr lang="uk-UA" sz="31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275957443"/>
              </p:ext>
            </p:extLst>
          </p:nvPr>
        </p:nvGraphicFramePr>
        <p:xfrm>
          <a:off x="755576" y="1340768"/>
          <a:ext cx="792088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8278688" cy="2269293"/>
          </a:xfrm>
        </p:spPr>
        <p:txBody>
          <a:bodyPr>
            <a:noAutofit/>
          </a:bodyPr>
          <a:lstStyle/>
          <a:p>
            <a:endParaRPr lang="uk-UA" sz="31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Прямокутник 9"/>
          <p:cNvSpPr/>
          <p:nvPr/>
        </p:nvSpPr>
        <p:spPr>
          <a:xfrm>
            <a:off x="2123728" y="17728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/>
              <a:t>відсоток задоволених дітей психологічним комфортом у закладі за результатами </a:t>
            </a:r>
            <a:r>
              <a:rPr lang="uk-UA" sz="1600" dirty="0" err="1" smtClean="0"/>
              <a:t>моніторингів</a:t>
            </a:r>
            <a:r>
              <a:rPr lang="uk-UA" sz="1600" dirty="0" smtClean="0"/>
              <a:t>;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2" name="Прямокутник 9"/>
          <p:cNvSpPr/>
          <p:nvPr/>
        </p:nvSpPr>
        <p:spPr>
          <a:xfrm>
            <a:off x="2123728" y="2707329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 dirty="0"/>
              <a:t>наявність нормативного документа з удосконаленими критеріями атестації навчального закладу;</a:t>
            </a:r>
            <a:endParaRPr lang="ru-RU" sz="1600" dirty="0"/>
          </a:p>
        </p:txBody>
      </p:sp>
      <p:sp>
        <p:nvSpPr>
          <p:cNvPr id="13" name="Прямокутник 9"/>
          <p:cNvSpPr/>
          <p:nvPr/>
        </p:nvSpPr>
        <p:spPr>
          <a:xfrm>
            <a:off x="2123728" y="3619358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lvl="0" algn="just"/>
            <a:r>
              <a:rPr lang="uk-UA" sz="1600" dirty="0"/>
              <a:t>відсоток задоволення учнів/батьків за результатами опитування наданими освітніми послугами;</a:t>
            </a:r>
            <a:endParaRPr lang="ru-RU" sz="1600" dirty="0"/>
          </a:p>
        </p:txBody>
      </p:sp>
      <p:sp>
        <p:nvSpPr>
          <p:cNvPr id="14" name="Прямокутник 9"/>
          <p:cNvSpPr/>
          <p:nvPr/>
        </p:nvSpPr>
        <p:spPr>
          <a:xfrm>
            <a:off x="2105793" y="4527642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/>
              <a:t>відсоток навчальних закладів, атестованих на високий рівень.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84784"/>
            <a:ext cx="864096" cy="648072"/>
          </a:xfrm>
          <a:prstGeom prst="rect">
            <a:avLst/>
          </a:prstGeom>
          <a:noFill/>
        </p:spPr>
      </p:pic>
      <p:pic>
        <p:nvPicPr>
          <p:cNvPr id="1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0925" y="2425103"/>
            <a:ext cx="864096" cy="648072"/>
          </a:xfrm>
          <a:prstGeom prst="rect">
            <a:avLst/>
          </a:prstGeom>
          <a:noFill/>
        </p:spPr>
      </p:pic>
      <p:pic>
        <p:nvPicPr>
          <p:cNvPr id="18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61990" y="3462961"/>
            <a:ext cx="864096" cy="648072"/>
          </a:xfrm>
          <a:prstGeom prst="rect">
            <a:avLst/>
          </a:prstGeom>
          <a:noFill/>
        </p:spPr>
      </p:pic>
      <p:pic>
        <p:nvPicPr>
          <p:cNvPr id="19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4409874"/>
            <a:ext cx="864096" cy="648072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907704" y="1124744"/>
            <a:ext cx="58326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Індикатори: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" descr="C:\Users\mozgova\Desktop\картинки\індикатори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5085184"/>
            <a:ext cx="2160240" cy="1459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278688" cy="792088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Освіта – пріоритетна галузь держави:</a:t>
            </a:r>
            <a:endParaRPr lang="uk-UA" sz="31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2" name="Прямокутник 9"/>
          <p:cNvSpPr/>
          <p:nvPr/>
        </p:nvSpPr>
        <p:spPr>
          <a:xfrm>
            <a:off x="2123728" y="213285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endParaRPr lang="uk-UA" sz="1600" dirty="0" smtClean="0"/>
          </a:p>
          <a:p>
            <a:pPr algn="just">
              <a:defRPr/>
            </a:pPr>
            <a:r>
              <a:rPr lang="uk-UA" sz="1600" b="1" dirty="0" smtClean="0">
                <a:solidFill>
                  <a:schemeClr val="tx1"/>
                </a:solidFill>
              </a:rPr>
              <a:t>Формує життєві компетентності випускників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3" name="Прямокутник 9"/>
          <p:cNvSpPr/>
          <p:nvPr/>
        </p:nvSpPr>
        <p:spPr>
          <a:xfrm>
            <a:off x="2123728" y="2996952"/>
            <a:ext cx="6373216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b="1" dirty="0" smtClean="0">
                <a:solidFill>
                  <a:schemeClr val="tx1"/>
                </a:solidFill>
              </a:rPr>
              <a:t>Готує </a:t>
            </a:r>
            <a:r>
              <a:rPr lang="uk-UA" sz="1600" b="1" dirty="0" err="1" smtClean="0">
                <a:solidFill>
                  <a:schemeClr val="tx1"/>
                </a:solidFill>
              </a:rPr>
              <a:t>суб</a:t>
            </a:r>
            <a:r>
              <a:rPr lang="en-US" sz="1600" b="1" dirty="0" smtClean="0">
                <a:solidFill>
                  <a:schemeClr val="tx1"/>
                </a:solidFill>
              </a:rPr>
              <a:t>’</a:t>
            </a:r>
            <a:r>
              <a:rPr lang="uk-UA" sz="1600" b="1" dirty="0" err="1" smtClean="0">
                <a:solidFill>
                  <a:schemeClr val="tx1"/>
                </a:solidFill>
              </a:rPr>
              <a:t>єктів</a:t>
            </a:r>
            <a:r>
              <a:rPr lang="uk-UA" sz="1600" b="1" dirty="0" smtClean="0">
                <a:solidFill>
                  <a:schemeClr val="tx1"/>
                </a:solidFill>
              </a:rPr>
              <a:t> соціальної дії для вирішення економічних, соціальних та культурних проблем  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14" name="Прямокутник 9"/>
          <p:cNvSpPr/>
          <p:nvPr/>
        </p:nvSpPr>
        <p:spPr>
          <a:xfrm>
            <a:off x="2123728" y="3933056"/>
            <a:ext cx="6373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b="1" dirty="0" smtClean="0">
                <a:solidFill>
                  <a:schemeClr val="tx1"/>
                </a:solidFill>
              </a:rPr>
              <a:t>Трансформує систему інтелектуальних та духовних цінностей у національний і міжнародний простори   </a:t>
            </a:r>
          </a:p>
        </p:txBody>
      </p:sp>
      <p:sp>
        <p:nvSpPr>
          <p:cNvPr id="15" name="Прямокутник 9"/>
          <p:cNvSpPr/>
          <p:nvPr/>
        </p:nvSpPr>
        <p:spPr>
          <a:xfrm>
            <a:off x="2123728" y="4869160"/>
            <a:ext cx="6373216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b="1" dirty="0" smtClean="0">
                <a:solidFill>
                  <a:schemeClr val="tx1"/>
                </a:solidFill>
              </a:rPr>
              <a:t>Закладає основи наукового розвитку та досліджень </a:t>
            </a:r>
            <a:endParaRPr lang="uk-UA" sz="1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916832"/>
            <a:ext cx="864096" cy="648072"/>
          </a:xfrm>
          <a:prstGeom prst="rect">
            <a:avLst/>
          </a:prstGeom>
          <a:noFill/>
        </p:spPr>
      </p:pic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2924944"/>
            <a:ext cx="864096" cy="648072"/>
          </a:xfrm>
          <a:prstGeom prst="rect">
            <a:avLst/>
          </a:prstGeom>
          <a:noFill/>
        </p:spPr>
      </p:pic>
      <p:pic>
        <p:nvPicPr>
          <p:cNvPr id="1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3933056"/>
            <a:ext cx="864096" cy="648072"/>
          </a:xfrm>
          <a:prstGeom prst="rect">
            <a:avLst/>
          </a:prstGeom>
          <a:noFill/>
        </p:spPr>
      </p:pic>
      <p:pic>
        <p:nvPicPr>
          <p:cNvPr id="18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797152"/>
            <a:ext cx="86409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39552" y="1080912"/>
            <a:ext cx="82788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Сприятливі фактори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82472533"/>
              </p:ext>
            </p:extLst>
          </p:nvPr>
        </p:nvGraphicFramePr>
        <p:xfrm>
          <a:off x="395536" y="1555286"/>
          <a:ext cx="8422828" cy="47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44308" y="984053"/>
            <a:ext cx="82788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Загрози та перешкоди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184419259"/>
              </p:ext>
            </p:extLst>
          </p:nvPr>
        </p:nvGraphicFramePr>
        <p:xfrm>
          <a:off x="544308" y="1556792"/>
          <a:ext cx="8278812" cy="5006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433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29874" y="954716"/>
            <a:ext cx="82788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Очікувані результати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874" y="1473282"/>
            <a:ext cx="864096" cy="648072"/>
          </a:xfrm>
          <a:prstGeom prst="rect">
            <a:avLst/>
          </a:prstGeom>
          <a:noFill/>
        </p:spPr>
      </p:pic>
      <p:pic>
        <p:nvPicPr>
          <p:cNvPr id="13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3604" y="2305609"/>
            <a:ext cx="864096" cy="648072"/>
          </a:xfrm>
          <a:prstGeom prst="rect">
            <a:avLst/>
          </a:prstGeom>
          <a:noFill/>
        </p:spPr>
      </p:pic>
      <p:pic>
        <p:nvPicPr>
          <p:cNvPr id="14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3080" y="3088684"/>
            <a:ext cx="864096" cy="648072"/>
          </a:xfrm>
          <a:prstGeom prst="rect">
            <a:avLst/>
          </a:prstGeom>
          <a:noFill/>
        </p:spPr>
      </p:pic>
      <p:pic>
        <p:nvPicPr>
          <p:cNvPr id="15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3604" y="3850768"/>
            <a:ext cx="864096" cy="648072"/>
          </a:xfrm>
          <a:prstGeom prst="rect">
            <a:avLst/>
          </a:prstGeom>
          <a:noFill/>
        </p:spPr>
      </p:pic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3604" y="4718527"/>
            <a:ext cx="864096" cy="648072"/>
          </a:xfrm>
          <a:prstGeom prst="rect">
            <a:avLst/>
          </a:prstGeom>
          <a:noFill/>
        </p:spPr>
      </p:pic>
      <p:sp>
        <p:nvSpPr>
          <p:cNvPr id="17" name="Прямокутник 9"/>
          <p:cNvSpPr/>
          <p:nvPr/>
        </p:nvSpPr>
        <p:spPr>
          <a:xfrm>
            <a:off x="1835696" y="1551435"/>
            <a:ext cx="6826986" cy="7541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/>
            <a:r>
              <a:rPr lang="uk-UA" sz="1600" b="1" dirty="0"/>
              <a:t>Випускник школи </a:t>
            </a:r>
            <a:r>
              <a:rPr lang="uk-UA" sz="1600" dirty="0"/>
              <a:t>– успішна, компетентна, всебічно обдарована особистість, громадянин-патріот України, лідер, здатний до діалогу, має чіткі уявлення про свої плани на професійне та особисте майбутнє.</a:t>
            </a:r>
            <a:endParaRPr lang="ru-RU" sz="1600" dirty="0"/>
          </a:p>
        </p:txBody>
      </p:sp>
      <p:sp>
        <p:nvSpPr>
          <p:cNvPr id="18" name="Прямокутник 9"/>
          <p:cNvSpPr/>
          <p:nvPr/>
        </p:nvSpPr>
        <p:spPr>
          <a:xfrm>
            <a:off x="1835696" y="2388502"/>
            <a:ext cx="6826986" cy="7001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/>
            <a:r>
              <a:rPr lang="uk-UA" sz="1600" b="1" dirty="0"/>
              <a:t>Педагогічні працівники </a:t>
            </a:r>
            <a:r>
              <a:rPr lang="uk-UA" sz="1600" dirty="0"/>
              <a:t>– високопрофесійні фахівці, </a:t>
            </a:r>
            <a:r>
              <a:rPr lang="uk-UA" sz="1600" dirty="0" smtClean="0"/>
              <a:t>які </a:t>
            </a:r>
            <a:r>
              <a:rPr lang="uk-UA" sz="1600" dirty="0"/>
              <a:t>успішно проходять атестацію та сертифікацію, долучаються до експериментальної та інноваційної діяльності.</a:t>
            </a:r>
            <a:endParaRPr lang="ru-RU" sz="1600" dirty="0"/>
          </a:p>
        </p:txBody>
      </p:sp>
      <p:sp>
        <p:nvSpPr>
          <p:cNvPr id="19" name="Прямокутник 9"/>
          <p:cNvSpPr/>
          <p:nvPr/>
        </p:nvSpPr>
        <p:spPr>
          <a:xfrm>
            <a:off x="1835696" y="3193301"/>
            <a:ext cx="6826986" cy="588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r>
              <a:rPr lang="uk-UA" sz="1600" b="1" dirty="0"/>
              <a:t>Мережа </a:t>
            </a:r>
            <a:r>
              <a:rPr lang="uk-UA" sz="1600" dirty="0"/>
              <a:t>навчальних закладів </a:t>
            </a:r>
            <a:r>
              <a:rPr lang="uk-UA" sz="1600" b="1" dirty="0"/>
              <a:t>забезпечує </a:t>
            </a:r>
            <a:r>
              <a:rPr lang="uk-UA" sz="1600" dirty="0"/>
              <a:t>повною мірою </a:t>
            </a:r>
            <a:r>
              <a:rPr lang="uk-UA" sz="1600" b="1" dirty="0"/>
              <a:t>потреби громади </a:t>
            </a:r>
            <a:r>
              <a:rPr lang="uk-UA" sz="1600" dirty="0"/>
              <a:t>у </a:t>
            </a:r>
            <a:r>
              <a:rPr lang="uk-UA" sz="1600" b="1" dirty="0"/>
              <a:t>якісних освітніх послугах</a:t>
            </a:r>
            <a:r>
              <a:rPr lang="uk-UA" sz="1600" dirty="0"/>
              <a:t>, у тому числі позашкільної освіти.</a:t>
            </a:r>
            <a:endParaRPr lang="ru-RU" sz="1600" dirty="0"/>
          </a:p>
        </p:txBody>
      </p:sp>
      <p:sp>
        <p:nvSpPr>
          <p:cNvPr id="20" name="Прямокутник 9"/>
          <p:cNvSpPr/>
          <p:nvPr/>
        </p:nvSpPr>
        <p:spPr>
          <a:xfrm>
            <a:off x="1847915" y="3965973"/>
            <a:ext cx="6826986" cy="588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/>
            <a:r>
              <a:rPr lang="uk-UA" sz="1600" dirty="0"/>
              <a:t>Створені умови для здобуття старшокласниками </a:t>
            </a:r>
            <a:r>
              <a:rPr lang="uk-UA" sz="1600" b="1" dirty="0"/>
              <a:t>якісної профільної або професійної освіти</a:t>
            </a:r>
            <a:r>
              <a:rPr lang="uk-UA" sz="1600" dirty="0"/>
              <a:t>.</a:t>
            </a:r>
            <a:endParaRPr lang="ru-RU" sz="1600" dirty="0"/>
          </a:p>
        </p:txBody>
      </p:sp>
      <p:sp>
        <p:nvSpPr>
          <p:cNvPr id="21" name="Прямокутник 9"/>
          <p:cNvSpPr/>
          <p:nvPr/>
        </p:nvSpPr>
        <p:spPr>
          <a:xfrm>
            <a:off x="1835696" y="4642710"/>
            <a:ext cx="6826986" cy="588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r>
              <a:rPr lang="uk-UA" sz="1600" dirty="0"/>
              <a:t>Забезпечено зручне перебування дітей у школах для їх </a:t>
            </a:r>
            <a:r>
              <a:rPr lang="uk-UA" sz="1600" b="1" dirty="0"/>
              <a:t>інтелектуального, психологічного та фізичного комфорту.</a:t>
            </a:r>
            <a:endParaRPr lang="ru-RU" sz="1600" b="1" dirty="0"/>
          </a:p>
        </p:txBody>
      </p:sp>
      <p:pic>
        <p:nvPicPr>
          <p:cNvPr id="22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3604" y="5602020"/>
            <a:ext cx="864096" cy="648072"/>
          </a:xfrm>
          <a:prstGeom prst="rect">
            <a:avLst/>
          </a:prstGeom>
          <a:noFill/>
        </p:spPr>
      </p:pic>
      <p:sp>
        <p:nvSpPr>
          <p:cNvPr id="23" name="Прямокутник 9"/>
          <p:cNvSpPr/>
          <p:nvPr/>
        </p:nvSpPr>
        <p:spPr>
          <a:xfrm>
            <a:off x="1831409" y="5431544"/>
            <a:ext cx="6826986" cy="588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r>
              <a:rPr lang="uk-UA" sz="1600" dirty="0"/>
              <a:t>Забезпечено </a:t>
            </a:r>
            <a:r>
              <a:rPr lang="uk-UA" sz="1600" b="1" dirty="0"/>
              <a:t>ефективний контроль якості надання освітніх послуг</a:t>
            </a:r>
            <a:r>
              <a:rPr lang="uk-UA" sz="1600" dirty="0"/>
              <a:t>, їх оцінку споживачем та замовником (старшокласниками та батьками).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068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33643" y="1237378"/>
            <a:ext cx="82788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880" y="1869894"/>
            <a:ext cx="5970240" cy="44776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008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278688" cy="504055"/>
          </a:xfrm>
        </p:spPr>
        <p:txBody>
          <a:bodyPr>
            <a:noAutofit/>
          </a:bodyPr>
          <a:lstStyle/>
          <a:p>
            <a:r>
              <a:rPr lang="uk-UA" sz="3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Повноваження органів місцевого самоврядування в галузі</a:t>
            </a:r>
            <a:endParaRPr lang="uk-UA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1" name="Прямокутник 9"/>
          <p:cNvSpPr/>
          <p:nvPr/>
        </p:nvSpPr>
        <p:spPr>
          <a:xfrm>
            <a:off x="1907704" y="1916832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endParaRPr lang="uk-UA" sz="1600" dirty="0" smtClean="0"/>
          </a:p>
          <a:p>
            <a:pPr algn="just">
              <a:defRPr/>
            </a:pPr>
            <a:r>
              <a:rPr lang="uk-UA" sz="1600" dirty="0" smtClean="0">
                <a:solidFill>
                  <a:schemeClr val="tx1"/>
                </a:solidFill>
              </a:rPr>
              <a:t>управління закладами освіти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2" name="Прямокутник 9"/>
          <p:cNvSpPr/>
          <p:nvPr/>
        </p:nvSpPr>
        <p:spPr>
          <a:xfrm>
            <a:off x="1907704" y="2492896"/>
            <a:ext cx="6373216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забезпечення здобуття повної загальної середньої, професійно-технічної освіти у державних і комунальних загальноосвітніх, професійно-технічних навчальних закладах</a:t>
            </a:r>
            <a:r>
              <a:rPr lang="ru-RU" sz="1600" dirty="0" smtClean="0"/>
              <a:t> 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3" name="Прямокутник 9"/>
          <p:cNvSpPr/>
          <p:nvPr/>
        </p:nvSpPr>
        <p:spPr>
          <a:xfrm>
            <a:off x="1907704" y="3429000"/>
            <a:ext cx="6373216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створення при загальноосвітніх навчальних закладах комунальної власності фонду загальнообов'язкового навчання за рахунок коштів місцевого бюджету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4" name="Прямокутник 9"/>
          <p:cNvSpPr/>
          <p:nvPr/>
        </p:nvSpPr>
        <p:spPr>
          <a:xfrm>
            <a:off x="1907704" y="5373216"/>
            <a:ext cx="6373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організація обліку дітей дошкільного та шкільного віку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5" name="Прямокутник 9"/>
          <p:cNvSpPr/>
          <p:nvPr/>
        </p:nvSpPr>
        <p:spPr>
          <a:xfrm>
            <a:off x="1907704" y="4293096"/>
            <a:ext cx="6373216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організація медичного обслуговування та харчування у закладах освіти, пільгового проїзду учнів, вихованців, студентів та педагогічних працівників до місця навчання і додому у порядку та розмірах, визначених органами місцевого самоврядування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1772816"/>
            <a:ext cx="864096" cy="648072"/>
          </a:xfrm>
          <a:prstGeom prst="rect">
            <a:avLst/>
          </a:prstGeom>
          <a:noFill/>
        </p:spPr>
      </p:pic>
      <p:pic>
        <p:nvPicPr>
          <p:cNvPr id="1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2492896"/>
            <a:ext cx="864096" cy="648072"/>
          </a:xfrm>
          <a:prstGeom prst="rect">
            <a:avLst/>
          </a:prstGeom>
          <a:noFill/>
        </p:spPr>
      </p:pic>
      <p:pic>
        <p:nvPicPr>
          <p:cNvPr id="18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356992"/>
            <a:ext cx="864096" cy="648072"/>
          </a:xfrm>
          <a:prstGeom prst="rect">
            <a:avLst/>
          </a:prstGeom>
          <a:noFill/>
        </p:spPr>
      </p:pic>
      <p:pic>
        <p:nvPicPr>
          <p:cNvPr id="19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4293096"/>
            <a:ext cx="864096" cy="648072"/>
          </a:xfrm>
          <a:prstGeom prst="rect">
            <a:avLst/>
          </a:prstGeom>
          <a:noFill/>
        </p:spPr>
      </p:pic>
      <p:pic>
        <p:nvPicPr>
          <p:cNvPr id="20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5301208"/>
            <a:ext cx="86409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278688" cy="432047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Проблеми галузі:</a:t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31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2050" name="Picture 2" descr="C:\Users\mozgova\Desktop\картинки\Proble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052736"/>
            <a:ext cx="1584176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1691680" y="1844824"/>
            <a:ext cx="72008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uk-UA" sz="2000" b="1" dirty="0" smtClean="0">
                <a:solidFill>
                  <a:srgbClr val="0000FF"/>
                </a:solidFill>
              </a:rPr>
              <a:t> зміна філософії надання освітніх послуг</a:t>
            </a:r>
            <a:r>
              <a:rPr lang="uk-UA" sz="2000" dirty="0" smtClean="0"/>
              <a:t>, орієнтованих на потреби замовників та споживачів − значить дітей та батьків;</a:t>
            </a: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/>
              <a:t>· </a:t>
            </a:r>
            <a:r>
              <a:rPr lang="uk-UA" sz="2000" b="1" dirty="0" smtClean="0">
                <a:solidFill>
                  <a:srgbClr val="0000FF"/>
                </a:solidFill>
              </a:rPr>
              <a:t>оновлення змісту освіти</a:t>
            </a:r>
            <a:r>
              <a:rPr lang="uk-UA" sz="2000" dirty="0" smtClean="0"/>
              <a:t>, його спрямування на формування компетентностей учнів, тобто практично зорієнтованого на саме життя та потреби дитини;</a:t>
            </a: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/>
              <a:t>· </a:t>
            </a:r>
            <a:r>
              <a:rPr lang="uk-UA" sz="2000" b="1" dirty="0" smtClean="0">
                <a:solidFill>
                  <a:srgbClr val="0000FF"/>
                </a:solidFill>
              </a:rPr>
              <a:t>забезпечення висококваліфікованими кадрами</a:t>
            </a:r>
            <a:r>
              <a:rPr lang="uk-UA" sz="2000" dirty="0" smtClean="0"/>
              <a:t>, здатними бути фасилітаторами навчання, успішно проходити сертифікацію;</a:t>
            </a: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/>
              <a:t>· </a:t>
            </a:r>
            <a:r>
              <a:rPr lang="uk-UA" sz="2000" b="1" dirty="0" smtClean="0">
                <a:solidFill>
                  <a:srgbClr val="0000FF"/>
                </a:solidFill>
              </a:rPr>
              <a:t>подолання проблеми «старіння» педагогічних кадрів</a:t>
            </a:r>
            <a:r>
              <a:rPr lang="uk-UA" sz="2000" dirty="0" smtClean="0"/>
              <a:t>;</a:t>
            </a: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/>
              <a:t>· </a:t>
            </a:r>
            <a:r>
              <a:rPr lang="uk-UA" sz="2000" b="1" dirty="0" smtClean="0">
                <a:solidFill>
                  <a:srgbClr val="0000FF"/>
                </a:solidFill>
              </a:rPr>
              <a:t>оновлення матеріально-технічної бази </a:t>
            </a:r>
            <a:r>
              <a:rPr lang="uk-UA" sz="2000" dirty="0" smtClean="0"/>
              <a:t>навчальних закладів;</a:t>
            </a: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/>
              <a:t>· забезпечення </a:t>
            </a:r>
            <a:r>
              <a:rPr lang="uk-UA" sz="2000" b="1" dirty="0" smtClean="0">
                <a:solidFill>
                  <a:srgbClr val="0000FF"/>
                </a:solidFill>
              </a:rPr>
              <a:t>рівного доступу до якісної освіти дітям із особливими потребами та дітям із різних регіонів </a:t>
            </a:r>
            <a:r>
              <a:rPr lang="uk-UA" sz="2000" dirty="0" smtClean="0"/>
              <a:t>проживання, зокрема сільських;</a:t>
            </a:r>
            <a:endParaRPr lang="ru-RU" sz="2000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278688" cy="504055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Проблеми галузі:</a:t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31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Picture 2" descr="C:\Users\mozgova\Desktop\картинки\Proble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052736"/>
            <a:ext cx="1584176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1619672" y="1844824"/>
            <a:ext cx="68407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dirty="0" smtClean="0"/>
              <a:t>розбудова освітнього простору для розвитку учнів, </a:t>
            </a:r>
            <a:r>
              <a:rPr lang="uk-UA" b="1" dirty="0" smtClean="0">
                <a:solidFill>
                  <a:srgbClr val="0000FF"/>
                </a:solidFill>
              </a:rPr>
              <a:t>забезпечення умов для їх профільного та професійного навчання</a:t>
            </a:r>
            <a:r>
              <a:rPr lang="uk-UA" dirty="0" smtClean="0"/>
              <a:t>;</a:t>
            </a:r>
            <a:endParaRPr lang="ru-RU" dirty="0" smtClean="0"/>
          </a:p>
          <a:p>
            <a:pPr algn="just">
              <a:buFont typeface="Arial" pitchFamily="34" charset="0"/>
              <a:buChar char="•"/>
            </a:pPr>
            <a:r>
              <a:rPr lang="uk-UA" dirty="0" smtClean="0"/>
              <a:t>· пошук форм забезпечення </a:t>
            </a:r>
            <a:r>
              <a:rPr lang="uk-UA" b="1" dirty="0" smtClean="0">
                <a:solidFill>
                  <a:srgbClr val="0000FF"/>
                </a:solidFill>
              </a:rPr>
              <a:t>психологічного комфорту в навчальних закладах</a:t>
            </a:r>
            <a:r>
              <a:rPr lang="uk-UA" dirty="0" smtClean="0"/>
              <a:t>;</a:t>
            </a:r>
            <a:endParaRPr lang="ru-RU" dirty="0" smtClean="0"/>
          </a:p>
          <a:p>
            <a:pPr algn="just">
              <a:buFont typeface="Arial" pitchFamily="34" charset="0"/>
              <a:buChar char="•"/>
            </a:pPr>
            <a:r>
              <a:rPr lang="uk-UA" dirty="0" smtClean="0"/>
              <a:t>· забезпечення </a:t>
            </a:r>
            <a:r>
              <a:rPr lang="uk-UA" b="1" dirty="0" smtClean="0">
                <a:solidFill>
                  <a:srgbClr val="0000FF"/>
                </a:solidFill>
              </a:rPr>
              <a:t>принципу «відкритості та прозорості»</a:t>
            </a:r>
            <a:r>
              <a:rPr lang="uk-UA" dirty="0" smtClean="0"/>
              <a:t> у діяльності навчальних закладів, зокрема фінансовій; </a:t>
            </a:r>
            <a:r>
              <a:rPr lang="uk-UA" b="1" dirty="0" smtClean="0">
                <a:solidFill>
                  <a:srgbClr val="0000FF"/>
                </a:solidFill>
              </a:rPr>
              <a:t>знищення практики збору неофіційних грошових внесків</a:t>
            </a:r>
            <a:r>
              <a:rPr lang="uk-UA" dirty="0" smtClean="0"/>
              <a:t>; запровадження вільного та конфіденційного </a:t>
            </a:r>
            <a:r>
              <a:rPr lang="uk-UA" b="1" dirty="0" smtClean="0">
                <a:solidFill>
                  <a:srgbClr val="0000FF"/>
                </a:solidFill>
              </a:rPr>
              <a:t>доступу батьків до інформації </a:t>
            </a:r>
            <a:r>
              <a:rPr lang="uk-UA" dirty="0" smtClean="0"/>
              <a:t>про навчання та розвиток їхніх дітей;</a:t>
            </a:r>
            <a:endParaRPr lang="ru-RU" dirty="0" smtClean="0"/>
          </a:p>
          <a:p>
            <a:pPr algn="just">
              <a:buFont typeface="Arial" pitchFamily="34" charset="0"/>
              <a:buChar char="•"/>
            </a:pPr>
            <a:r>
              <a:rPr lang="uk-UA" dirty="0" smtClean="0"/>
              <a:t>· створення механізму </a:t>
            </a:r>
            <a:r>
              <a:rPr lang="uk-UA" b="1" dirty="0" smtClean="0">
                <a:solidFill>
                  <a:srgbClr val="0000FF"/>
                </a:solidFill>
              </a:rPr>
              <a:t>неупереджених моніторингових досліджень </a:t>
            </a:r>
            <a:r>
              <a:rPr lang="uk-UA" dirty="0" smtClean="0"/>
              <a:t>задоволення споживачів наданими їм освітніми послугами;</a:t>
            </a:r>
            <a:endParaRPr lang="ru-RU" dirty="0" smtClean="0"/>
          </a:p>
          <a:p>
            <a:pPr algn="just">
              <a:buFont typeface="Arial" pitchFamily="34" charset="0"/>
              <a:buChar char="•"/>
            </a:pPr>
            <a:r>
              <a:rPr lang="uk-UA" dirty="0" smtClean="0"/>
              <a:t>· створення умов у муніципалітетах для </a:t>
            </a:r>
            <a:r>
              <a:rPr lang="uk-UA" b="1" dirty="0" smtClean="0">
                <a:solidFill>
                  <a:srgbClr val="0000FF"/>
                </a:solidFill>
              </a:rPr>
              <a:t>реалізації дитячих проектів «Дитина в місті/селищі/селі»</a:t>
            </a:r>
            <a:r>
              <a:rPr lang="uk-UA" dirty="0" smtClean="0"/>
              <a:t>; </a:t>
            </a:r>
            <a:endParaRPr lang="ru-RU" dirty="0" smtClean="0"/>
          </a:p>
          <a:p>
            <a:pPr algn="just">
              <a:buFont typeface="Arial" pitchFamily="34" charset="0"/>
              <a:buChar char="•"/>
            </a:pPr>
            <a:r>
              <a:rPr lang="uk-UA" dirty="0" smtClean="0"/>
              <a:t>· </a:t>
            </a:r>
            <a:r>
              <a:rPr lang="uk-UA" b="1" dirty="0" smtClean="0">
                <a:solidFill>
                  <a:srgbClr val="0000FF"/>
                </a:solidFill>
              </a:rPr>
              <a:t>забезпечення умов для освіти впродовж життя </a:t>
            </a:r>
            <a:r>
              <a:rPr lang="uk-UA" dirty="0" smtClean="0"/>
              <a:t>кожному члену територіальної громади.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278688" cy="792088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Бачення освіти</a:t>
            </a:r>
            <a:endParaRPr lang="uk-UA" sz="31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2290" name="Picture 2" descr="C:\Users\mozgova\Desktop\картинки\вирішення проблем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268760"/>
            <a:ext cx="2627784" cy="1273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403648" y="2708919"/>
            <a:ext cx="658822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Створити умови, за яких діти зможуть повною мірою реалізувати свої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здібності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отримають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знання і професійну орієнтацію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необхідні для швидкої інтеграції в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економічний розвиток громад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7414592" cy="3384376"/>
          </a:xfrm>
        </p:spPr>
        <p:txBody>
          <a:bodyPr>
            <a:noAutofit/>
          </a:bodyPr>
          <a:lstStyle/>
          <a:p>
            <a:pPr lvl="0"/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Стратегічна ціль № 1</a:t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 smtClean="0"/>
              <a:t>Формування успішного компетентного учня-випускника навчальних закладів шляхом удосконалення змісту освіти; підготовку педагогів-новаторів, педагогів-фасилітаторів для роботи з учнями; оптимізацію мережі навчальних закладів та створення навчального середовища для здобуття профільної/професійної підготовки в старшій школі.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0241" name="Picture 1" descr="C:\Users\mozgova\Desktop\картинки\знак оклику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124744"/>
            <a:ext cx="1412969" cy="2398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7414592" cy="3384376"/>
          </a:xfrm>
        </p:spPr>
        <p:txBody>
          <a:bodyPr>
            <a:noAutofit/>
          </a:bodyPr>
          <a:lstStyle/>
          <a:p>
            <a:pPr lvl="0"/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11" name="Схема 10"/>
          <p:cNvGraphicFramePr/>
          <p:nvPr/>
        </p:nvGraphicFramePr>
        <p:xfrm>
          <a:off x="755576" y="1340768"/>
          <a:ext cx="792088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14290"/>
            <a:ext cx="8448400" cy="632558"/>
          </a:xfrm>
          <a:prstGeom prst="rect">
            <a:avLst/>
          </a:prstGeom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195138" cy="244827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7414592" cy="3384376"/>
          </a:xfrm>
        </p:spPr>
        <p:txBody>
          <a:bodyPr>
            <a:noAutofit/>
          </a:bodyPr>
          <a:lstStyle/>
          <a:p>
            <a:pPr lvl="0"/>
            <a: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1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uk-UA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11" name="Схема 10"/>
          <p:cNvGraphicFramePr/>
          <p:nvPr/>
        </p:nvGraphicFramePr>
        <p:xfrm>
          <a:off x="755576" y="1340768"/>
          <a:ext cx="792088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</TotalTime>
  <Words>1260</Words>
  <Application>Microsoft Office PowerPoint</Application>
  <PresentationFormat>Экран (4:3)</PresentationFormat>
  <Paragraphs>214</Paragraphs>
  <Slides>23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Тема Office</vt:lpstr>
      <vt:lpstr>СТРАТЕГІЯ РОЗВИТКУ ГАЛУЗІ «ОСВІТА» </vt:lpstr>
      <vt:lpstr>Освіта – пріоритетна галузь держави:</vt:lpstr>
      <vt:lpstr>Повноваження органів місцевого самоврядування в галузі</vt:lpstr>
      <vt:lpstr> Проблеми галузі: </vt:lpstr>
      <vt:lpstr> Проблеми галузі: </vt:lpstr>
      <vt:lpstr>Бачення освіти</vt:lpstr>
      <vt:lpstr> Стратегічна ціль № 1  Формування успішного компетентного учня-випускника навчальних закладів шляхом удосконалення змісту освіти; підготовку педагогів-новаторів, педагогів-фасилітаторів для роботи з учнями; оптимізацію мережі навчальних закладів та створення навчального середовища для здобуття профільної/професійної підготовки в старшій школі. </vt:lpstr>
      <vt:lpstr>  </vt:lpstr>
      <vt:lpstr>  </vt:lpstr>
      <vt:lpstr>Презентация PowerPoint</vt:lpstr>
      <vt:lpstr>Презентация PowerPoint</vt:lpstr>
      <vt:lpstr> Стратегічна ціль № 2  Забезпечення умов для інтелектуального, психологічного та фізичного комфорту перебування дитини у навчальному закладі.  </vt:lpstr>
      <vt:lpstr> .  </vt:lpstr>
      <vt:lpstr> .  </vt:lpstr>
      <vt:lpstr> .  </vt:lpstr>
      <vt:lpstr> .  </vt:lpstr>
      <vt:lpstr> Стратегічна ціль № 3  Запровадження практики гарантування якості освіти шляхом уведення ефективної системи контролю в освіті, в тому числі шляхом долучення безпосереднього споживача/замовника послуг – учнів/батьків. </vt:lpstr>
      <vt:lpstr>Презентация PowerPoint</vt:lpstr>
      <vt:lpstr>Презентация PowerPoint</vt:lpstr>
      <vt:lpstr>Сприятливі фактори</vt:lpstr>
      <vt:lpstr>Загрози та перешкоди</vt:lpstr>
      <vt:lpstr>Очікувані результати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реформування сфери соціального захисту населення</dc:title>
  <dc:creator>n.mukoliuk</dc:creator>
  <cp:lastModifiedBy>Насиба Джумакулова</cp:lastModifiedBy>
  <cp:revision>168</cp:revision>
  <dcterms:created xsi:type="dcterms:W3CDTF">2016-06-13T07:24:54Z</dcterms:created>
  <dcterms:modified xsi:type="dcterms:W3CDTF">2016-11-20T13:11:08Z</dcterms:modified>
</cp:coreProperties>
</file>