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9" r:id="rId17"/>
    <p:sldId id="280" r:id="rId18"/>
    <p:sldId id="281" r:id="rId19"/>
    <p:sldId id="282" r:id="rId20"/>
    <p:sldId id="283" r:id="rId21"/>
    <p:sldId id="284" r:id="rId22"/>
  </p:sldIdLst>
  <p:sldSz cx="9144000" cy="5145088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-96" y="-5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/>
          <p:cNvPicPr>
            <a:picLocks noChangeAspect="1"/>
          </p:cNvPicPr>
          <p:nvPr/>
        </p:nvPicPr>
        <p:blipFill>
          <a:blip r:embed="rId2"/>
          <a:srcRect b="22746"/>
          <a:stretch>
            <a:fillRect/>
          </a:stretch>
        </p:blipFill>
        <p:spPr bwMode="auto">
          <a:xfrm>
            <a:off x="0" y="415925"/>
            <a:ext cx="9144000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20638"/>
            <a:ext cx="9048750" cy="506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550" y="55563"/>
            <a:ext cx="8915400" cy="50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8" y="55563"/>
            <a:ext cx="9034462" cy="50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8" y="55563"/>
            <a:ext cx="9034462" cy="50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66675"/>
            <a:ext cx="8982075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550" y="76200"/>
            <a:ext cx="8934450" cy="466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38" y="20638"/>
            <a:ext cx="9024937" cy="502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" y="46038"/>
            <a:ext cx="9131300" cy="509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" y="33338"/>
            <a:ext cx="9077325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438" y="20638"/>
            <a:ext cx="8945562" cy="485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8" y="0"/>
            <a:ext cx="9123362" cy="514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900" y="55563"/>
            <a:ext cx="9048750" cy="484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88900"/>
            <a:ext cx="8994775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3" y="55563"/>
            <a:ext cx="8870950" cy="50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" y="12700"/>
            <a:ext cx="9131300" cy="513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" y="20638"/>
            <a:ext cx="913130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25"/>
            <a:ext cx="4438650" cy="512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638"/>
            <a:ext cx="91440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900" y="33338"/>
            <a:ext cx="90551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38" y="20638"/>
            <a:ext cx="9097962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0</Words>
  <Application>Microsoft Office PowerPoint</Application>
  <PresentationFormat>Произвольный</PresentationFormat>
  <Paragraphs>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Calibri</vt:lpstr>
      <vt:lpstr>Arial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Diatlenko S.</dc:creator>
  <cp:lastModifiedBy>WiZaRd</cp:lastModifiedBy>
  <cp:revision>3</cp:revision>
  <dcterms:modified xsi:type="dcterms:W3CDTF">2017-10-12T11:04:09Z</dcterms:modified>
</cp:coreProperties>
</file>