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314" r:id="rId3"/>
    <p:sldId id="315" r:id="rId4"/>
    <p:sldId id="276" r:id="rId5"/>
    <p:sldId id="265" r:id="rId6"/>
    <p:sldId id="271" r:id="rId7"/>
    <p:sldId id="295" r:id="rId8"/>
    <p:sldId id="297" r:id="rId9"/>
    <p:sldId id="298" r:id="rId10"/>
    <p:sldId id="286" r:id="rId11"/>
    <p:sldId id="300" r:id="rId12"/>
    <p:sldId id="316" r:id="rId13"/>
    <p:sldId id="317" r:id="rId14"/>
    <p:sldId id="318" r:id="rId15"/>
    <p:sldId id="307" r:id="rId16"/>
    <p:sldId id="308" r:id="rId17"/>
    <p:sldId id="309" r:id="rId18"/>
    <p:sldId id="311" r:id="rId19"/>
    <p:sldId id="312" r:id="rId20"/>
    <p:sldId id="313" r:id="rId21"/>
    <p:sldId id="261"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BD2"/>
    <a:srgbClr val="0432FF"/>
    <a:srgbClr val="0096FF"/>
    <a:srgbClr val="4A7F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98"/>
    <p:restoredTop sz="94679"/>
  </p:normalViewPr>
  <p:slideViewPr>
    <p:cSldViewPr snapToGrid="0" snapToObjects="1">
      <p:cViewPr varScale="1">
        <p:scale>
          <a:sx n="110" d="100"/>
          <a:sy n="110" d="100"/>
        </p:scale>
        <p:origin x="93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uk-UA" noProof="0" dirty="0">
                <a:solidFill>
                  <a:schemeClr val="accent5">
                    <a:lumMod val="50000"/>
                  </a:schemeClr>
                </a:solidFill>
              </a:rPr>
              <a:t>Причини дискваліфікації учасників організаторами </a:t>
            </a:r>
          </a:p>
          <a:p>
            <a:pPr>
              <a:defRPr/>
            </a:pPr>
            <a:r>
              <a:rPr lang="uk-UA" noProof="0" dirty="0">
                <a:solidFill>
                  <a:schemeClr val="accent5">
                    <a:lumMod val="50000"/>
                  </a:schemeClr>
                </a:solidFill>
              </a:rPr>
              <a:t>(за інформацією АМК</a:t>
            </a:r>
            <a:r>
              <a:rPr lang="uk-UA" baseline="0" noProof="0" dirty="0">
                <a:solidFill>
                  <a:schemeClr val="accent5">
                    <a:lumMod val="50000"/>
                  </a:schemeClr>
                </a:solidFill>
              </a:rPr>
              <a:t> України)</a:t>
            </a:r>
            <a:endParaRPr lang="uk-UA" noProof="0" dirty="0">
              <a:solidFill>
                <a:schemeClr val="accent5">
                  <a:lumMod val="50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uk-UA"/>
        </a:p>
      </c:txPr>
    </c:title>
    <c:autoTitleDeleted val="0"/>
    <c:plotArea>
      <c:layout/>
      <c:pieChart>
        <c:varyColors val="1"/>
        <c:ser>
          <c:idx val="0"/>
          <c:order val="0"/>
          <c:tx>
            <c:strRef>
              <c:f>Лист1!$B$1</c:f>
              <c:strCache>
                <c:ptCount val="1"/>
                <c:pt idx="0">
                  <c:v>Причини дискваліфікації учасників організаторами</c:v>
                </c:pt>
              </c:strCache>
            </c:strRef>
          </c:tx>
          <c:dPt>
            <c:idx val="0"/>
            <c:bubble3D val="0"/>
            <c:spPr>
              <a:solidFill>
                <a:schemeClr val="accent5">
                  <a:shade val="76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E57B-E841-8777-DBE9E8F087C1}"/>
              </c:ext>
            </c:extLst>
          </c:dPt>
          <c:dPt>
            <c:idx val="1"/>
            <c:bubble3D val="0"/>
            <c:spPr>
              <a:solidFill>
                <a:schemeClr val="accent5">
                  <a:tint val="77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E57B-E841-8777-DBE9E8F087C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Лист1!$A$2:$A$3</c:f>
              <c:strCache>
                <c:ptCount val="2"/>
                <c:pt idx="0">
                  <c:v>51% - невідповідність вимогам тендерної документації</c:v>
                </c:pt>
                <c:pt idx="1">
                  <c:v>49% - інші причини</c:v>
                </c:pt>
              </c:strCache>
            </c:strRef>
          </c:cat>
          <c:val>
            <c:numRef>
              <c:f>Лист1!$B$2:$B$3</c:f>
              <c:numCache>
                <c:formatCode>0%</c:formatCode>
                <c:ptCount val="2"/>
                <c:pt idx="0">
                  <c:v>0.51</c:v>
                </c:pt>
                <c:pt idx="1">
                  <c:v>0.49</c:v>
                </c:pt>
              </c:numCache>
            </c:numRef>
          </c:val>
          <c:extLst xmlns:c16r2="http://schemas.microsoft.com/office/drawing/2015/06/chart">
            <c:ext xmlns:c16="http://schemas.microsoft.com/office/drawing/2014/chart" uri="{C3380CC4-5D6E-409C-BE32-E72D297353CC}">
              <c16:uniqueId val="{00000000-F220-CB40-9A33-42E29307B301}"/>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7646725226487905"/>
          <c:y val="0.38845338641539917"/>
          <c:w val="0.41053991527718381"/>
          <c:h val="0.5208334255189629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B4B63C-3CCD-EF41-A999-389D44322EB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45325DB1-AD0B-314D-8543-E12753F7CCAB}">
      <dgm:prSet/>
      <dgm:spPr/>
      <dgm:t>
        <a:bodyPr/>
        <a:lstStyle/>
        <a:p>
          <a:r>
            <a:rPr lang="uk-UA" dirty="0"/>
            <a:t>порушення</a:t>
          </a:r>
          <a:endParaRPr lang="ru-RU" dirty="0"/>
        </a:p>
      </dgm:t>
    </dgm:pt>
    <dgm:pt modelId="{B2F5ACA6-375D-9042-86C8-00526B524918}" type="parTrans" cxnId="{89D7CD18-21CA-0D48-A597-BE4ABAEA4120}">
      <dgm:prSet/>
      <dgm:spPr/>
      <dgm:t>
        <a:bodyPr/>
        <a:lstStyle/>
        <a:p>
          <a:endParaRPr lang="ru-RU"/>
        </a:p>
      </dgm:t>
    </dgm:pt>
    <dgm:pt modelId="{7E9DA757-A113-4D48-9E1D-ED1E468B7B8B}" type="sibTrans" cxnId="{89D7CD18-21CA-0D48-A597-BE4ABAEA4120}">
      <dgm:prSet/>
      <dgm:spPr/>
      <dgm:t>
        <a:bodyPr/>
        <a:lstStyle/>
        <a:p>
          <a:endParaRPr lang="ru-RU"/>
        </a:p>
      </dgm:t>
    </dgm:pt>
    <dgm:pt modelId="{E7EBC9E4-ADCA-8740-91DF-F037247E60F7}">
      <dgm:prSet custT="1"/>
      <dgm:spPr/>
      <dgm:t>
        <a:bodyPr/>
        <a:lstStyle/>
        <a:p>
          <a:r>
            <a:rPr lang="en-US" sz="1600" dirty="0"/>
            <a:t> </a:t>
          </a:r>
          <a:r>
            <a:rPr lang="uk-UA" sz="1600" dirty="0"/>
            <a:t>встановлення дискримінаційних вимог у тендерній документації</a:t>
          </a:r>
          <a:endParaRPr lang="ru-RU" sz="1600" dirty="0"/>
        </a:p>
      </dgm:t>
    </dgm:pt>
    <dgm:pt modelId="{7F25A8A7-C8DB-2649-BF3D-1E0407864CFE}" type="parTrans" cxnId="{A6636097-27AB-054D-A894-A91F4D57CB99}">
      <dgm:prSet/>
      <dgm:spPr/>
      <dgm:t>
        <a:bodyPr/>
        <a:lstStyle/>
        <a:p>
          <a:endParaRPr lang="ru-RU"/>
        </a:p>
      </dgm:t>
    </dgm:pt>
    <dgm:pt modelId="{B9C046D8-80CA-C042-A85F-213E290AB332}" type="sibTrans" cxnId="{A6636097-27AB-054D-A894-A91F4D57CB99}">
      <dgm:prSet/>
      <dgm:spPr/>
      <dgm:t>
        <a:bodyPr/>
        <a:lstStyle/>
        <a:p>
          <a:endParaRPr lang="ru-RU"/>
        </a:p>
      </dgm:t>
    </dgm:pt>
    <dgm:pt modelId="{24B6B489-E415-A240-BD52-9D3F939FBB3F}">
      <dgm:prSet custT="1"/>
      <dgm:spPr/>
      <dgm:t>
        <a:bodyPr/>
        <a:lstStyle/>
        <a:p>
          <a:r>
            <a:rPr lang="uk-UA" sz="1600" dirty="0"/>
            <a:t>відхилення пропозицій окремих учасників</a:t>
          </a:r>
          <a:endParaRPr lang="ru-RU" sz="1600" dirty="0"/>
        </a:p>
      </dgm:t>
    </dgm:pt>
    <dgm:pt modelId="{61DFA954-7EF9-754B-AEA5-7DE8EF0EA883}" type="parTrans" cxnId="{7C880EF3-3844-9847-9A4D-E7EE7F10E8B2}">
      <dgm:prSet/>
      <dgm:spPr/>
      <dgm:t>
        <a:bodyPr/>
        <a:lstStyle/>
        <a:p>
          <a:endParaRPr lang="ru-RU"/>
        </a:p>
      </dgm:t>
    </dgm:pt>
    <dgm:pt modelId="{19ACF99B-89D3-7349-95B6-3E9B0E47457C}" type="sibTrans" cxnId="{7C880EF3-3844-9847-9A4D-E7EE7F10E8B2}">
      <dgm:prSet/>
      <dgm:spPr/>
      <dgm:t>
        <a:bodyPr/>
        <a:lstStyle/>
        <a:p>
          <a:endParaRPr lang="ru-RU"/>
        </a:p>
      </dgm:t>
    </dgm:pt>
    <dgm:pt modelId="{4173CFF4-A47F-0647-998E-3055A6578EAB}">
      <dgm:prSet custT="1"/>
      <dgm:spPr/>
      <dgm:t>
        <a:bodyPr/>
        <a:lstStyle/>
        <a:p>
          <a:r>
            <a:rPr lang="uk-UA" sz="1600" dirty="0"/>
            <a:t>встановлення вимог під відповідного учасника</a:t>
          </a:r>
          <a:endParaRPr lang="ru-RU" sz="1600" dirty="0"/>
        </a:p>
      </dgm:t>
    </dgm:pt>
    <dgm:pt modelId="{49EC9A18-E8C2-FD42-B14B-5D129EA1DC4B}" type="parTrans" cxnId="{42044F8F-18F8-6E47-AB50-DF5B24EE3A00}">
      <dgm:prSet/>
      <dgm:spPr/>
      <dgm:t>
        <a:bodyPr/>
        <a:lstStyle/>
        <a:p>
          <a:endParaRPr lang="ru-RU"/>
        </a:p>
      </dgm:t>
    </dgm:pt>
    <dgm:pt modelId="{831ECEED-FCA6-1442-A672-A3829E41099F}" type="sibTrans" cxnId="{42044F8F-18F8-6E47-AB50-DF5B24EE3A00}">
      <dgm:prSet/>
      <dgm:spPr/>
      <dgm:t>
        <a:bodyPr/>
        <a:lstStyle/>
        <a:p>
          <a:endParaRPr lang="ru-RU"/>
        </a:p>
      </dgm:t>
    </dgm:pt>
    <dgm:pt modelId="{F28B21AB-81C0-3C45-B214-CCE8DC15D8CD}">
      <dgm:prSet custT="1"/>
      <dgm:spPr/>
      <dgm:t>
        <a:bodyPr/>
        <a:lstStyle/>
        <a:p>
          <a:r>
            <a:rPr lang="uk-UA" sz="1600" dirty="0"/>
            <a:t>неправомірний допуск до торгів</a:t>
          </a:r>
          <a:endParaRPr lang="ru-RU" sz="1600" dirty="0"/>
        </a:p>
      </dgm:t>
    </dgm:pt>
    <dgm:pt modelId="{72D39DB9-F51A-7E4B-BB48-F58DB08476E8}" type="parTrans" cxnId="{7BDC772A-DF45-014A-8E1B-561250FB4359}">
      <dgm:prSet/>
      <dgm:spPr/>
      <dgm:t>
        <a:bodyPr/>
        <a:lstStyle/>
        <a:p>
          <a:endParaRPr lang="ru-RU"/>
        </a:p>
      </dgm:t>
    </dgm:pt>
    <dgm:pt modelId="{087F20A5-9510-2149-9A07-A2C9D6779BA8}" type="sibTrans" cxnId="{7BDC772A-DF45-014A-8E1B-561250FB4359}">
      <dgm:prSet/>
      <dgm:spPr/>
      <dgm:t>
        <a:bodyPr/>
        <a:lstStyle/>
        <a:p>
          <a:endParaRPr lang="ru-RU"/>
        </a:p>
      </dgm:t>
    </dgm:pt>
    <dgm:pt modelId="{95C07E26-E496-6443-BA25-D35CF61597D4}">
      <dgm:prSet/>
      <dgm:spPr/>
      <dgm:t>
        <a:bodyPr/>
        <a:lstStyle/>
        <a:p>
          <a:r>
            <a:rPr lang="uk-UA" dirty="0"/>
            <a:t>помилки </a:t>
          </a:r>
          <a:endParaRPr lang="ru-RU" dirty="0"/>
        </a:p>
      </dgm:t>
    </dgm:pt>
    <dgm:pt modelId="{FB27201F-08F8-4B4E-AD17-8F86B8846474}" type="parTrans" cxnId="{1259204C-A278-8A42-954B-7816F13B4999}">
      <dgm:prSet/>
      <dgm:spPr/>
      <dgm:t>
        <a:bodyPr/>
        <a:lstStyle/>
        <a:p>
          <a:endParaRPr lang="ru-RU"/>
        </a:p>
      </dgm:t>
    </dgm:pt>
    <dgm:pt modelId="{A468F87E-5574-5141-A4DA-4171DE601565}" type="sibTrans" cxnId="{1259204C-A278-8A42-954B-7816F13B4999}">
      <dgm:prSet/>
      <dgm:spPr/>
      <dgm:t>
        <a:bodyPr/>
        <a:lstStyle/>
        <a:p>
          <a:endParaRPr lang="ru-RU"/>
        </a:p>
      </dgm:t>
    </dgm:pt>
    <dgm:pt modelId="{96044741-0C41-5840-BF76-330B04F2454A}">
      <dgm:prSet custT="1"/>
      <dgm:spPr/>
      <dgm:t>
        <a:bodyPr/>
        <a:lstStyle/>
        <a:p>
          <a:r>
            <a:rPr lang="uk-UA" sz="1600" dirty="0"/>
            <a:t>ненадання повного пакету документів </a:t>
          </a:r>
          <a:endParaRPr lang="ru-RU" sz="1600" dirty="0"/>
        </a:p>
      </dgm:t>
    </dgm:pt>
    <dgm:pt modelId="{8AE1350B-5E39-2F4C-A03B-86CE79425460}" type="parTrans" cxnId="{5AB286D2-FFA3-3945-B903-ECFB49B70AFA}">
      <dgm:prSet/>
      <dgm:spPr/>
      <dgm:t>
        <a:bodyPr/>
        <a:lstStyle/>
        <a:p>
          <a:endParaRPr lang="ru-RU"/>
        </a:p>
      </dgm:t>
    </dgm:pt>
    <dgm:pt modelId="{242A3F90-684B-0945-8DBA-F1F3335B18AB}" type="sibTrans" cxnId="{5AB286D2-FFA3-3945-B903-ECFB49B70AFA}">
      <dgm:prSet/>
      <dgm:spPr/>
      <dgm:t>
        <a:bodyPr/>
        <a:lstStyle/>
        <a:p>
          <a:endParaRPr lang="ru-RU"/>
        </a:p>
      </dgm:t>
    </dgm:pt>
    <dgm:pt modelId="{852D05BA-78C6-7B43-B271-1CB3368B15AE}">
      <dgm:prSet custT="1"/>
      <dgm:spPr/>
      <dgm:t>
        <a:bodyPr/>
        <a:lstStyle/>
        <a:p>
          <a:r>
            <a:rPr lang="uk-UA" sz="1600" dirty="0"/>
            <a:t>додатків до тендерної пропозиції</a:t>
          </a:r>
          <a:endParaRPr lang="ru-RU" sz="1600" dirty="0"/>
        </a:p>
      </dgm:t>
    </dgm:pt>
    <dgm:pt modelId="{B18F332F-ED53-1E43-9762-1BFA1885F28C}" type="parTrans" cxnId="{17788791-CCA2-2A43-AC52-2AF40864F60C}">
      <dgm:prSet/>
      <dgm:spPr/>
      <dgm:t>
        <a:bodyPr/>
        <a:lstStyle/>
        <a:p>
          <a:endParaRPr lang="ru-RU"/>
        </a:p>
      </dgm:t>
    </dgm:pt>
    <dgm:pt modelId="{FB227C00-ADE1-804B-9541-79E0305B10FD}" type="sibTrans" cxnId="{17788791-CCA2-2A43-AC52-2AF40864F60C}">
      <dgm:prSet/>
      <dgm:spPr/>
      <dgm:t>
        <a:bodyPr/>
        <a:lstStyle/>
        <a:p>
          <a:endParaRPr lang="ru-RU"/>
        </a:p>
      </dgm:t>
    </dgm:pt>
    <dgm:pt modelId="{7ACFA54D-577A-6549-A971-7BCB595D34FA}">
      <dgm:prSet custT="1"/>
      <dgm:spPr/>
      <dgm:t>
        <a:bodyPr/>
        <a:lstStyle/>
        <a:p>
          <a:r>
            <a:rPr lang="uk-UA" sz="1600" dirty="0"/>
            <a:t>порушення строків</a:t>
          </a:r>
          <a:endParaRPr lang="ru-RU" sz="1600" dirty="0"/>
        </a:p>
      </dgm:t>
    </dgm:pt>
    <dgm:pt modelId="{642275AC-761D-AE42-A1BB-C091BAEA3B13}" type="parTrans" cxnId="{456A470B-8D4D-5945-8BBE-26C032526FE9}">
      <dgm:prSet/>
      <dgm:spPr/>
      <dgm:t>
        <a:bodyPr/>
        <a:lstStyle/>
        <a:p>
          <a:endParaRPr lang="ru-RU"/>
        </a:p>
      </dgm:t>
    </dgm:pt>
    <dgm:pt modelId="{3784B70B-18B6-044E-AAAD-4E49295E1AE3}" type="sibTrans" cxnId="{456A470B-8D4D-5945-8BBE-26C032526FE9}">
      <dgm:prSet/>
      <dgm:spPr/>
      <dgm:t>
        <a:bodyPr/>
        <a:lstStyle/>
        <a:p>
          <a:endParaRPr lang="ru-RU"/>
        </a:p>
      </dgm:t>
    </dgm:pt>
    <dgm:pt modelId="{91EFC79A-D475-C949-BD6E-312C31F7DF14}">
      <dgm:prSet custT="1"/>
      <dgm:spPr/>
      <dgm:t>
        <a:bodyPr/>
        <a:lstStyle/>
        <a:p>
          <a:r>
            <a:rPr lang="uk-UA" sz="1600" dirty="0"/>
            <a:t>невідповідність документів вимогам законодавства</a:t>
          </a:r>
          <a:endParaRPr lang="ru-RU" sz="1600" dirty="0"/>
        </a:p>
      </dgm:t>
    </dgm:pt>
    <dgm:pt modelId="{015E5D49-753F-2844-AACC-738FC71B9BDA}" type="parTrans" cxnId="{A9366B84-792A-AD44-A1C8-FC25D032DF88}">
      <dgm:prSet/>
      <dgm:spPr/>
      <dgm:t>
        <a:bodyPr/>
        <a:lstStyle/>
        <a:p>
          <a:endParaRPr lang="ru-RU"/>
        </a:p>
      </dgm:t>
    </dgm:pt>
    <dgm:pt modelId="{647EDDDC-76B7-9443-BE98-FB889CAFFDEF}" type="sibTrans" cxnId="{A9366B84-792A-AD44-A1C8-FC25D032DF88}">
      <dgm:prSet/>
      <dgm:spPr/>
      <dgm:t>
        <a:bodyPr/>
        <a:lstStyle/>
        <a:p>
          <a:endParaRPr lang="ru-RU"/>
        </a:p>
      </dgm:t>
    </dgm:pt>
    <dgm:pt modelId="{191BF838-BFE2-EC4A-9ACC-5098C3643012}">
      <dgm:prSet custT="1"/>
      <dgm:spPr/>
      <dgm:t>
        <a:bodyPr/>
        <a:lstStyle/>
        <a:p>
          <a:r>
            <a:rPr lang="uk-UA" sz="1600" noProof="0" dirty="0"/>
            <a:t>корупційна змова</a:t>
          </a:r>
        </a:p>
      </dgm:t>
    </dgm:pt>
    <dgm:pt modelId="{7F65C9C4-9FCA-234D-8C4E-373EE2967310}" type="parTrans" cxnId="{2E533CE5-8729-7C45-AD53-1ABC88486D8C}">
      <dgm:prSet/>
      <dgm:spPr/>
      <dgm:t>
        <a:bodyPr/>
        <a:lstStyle/>
        <a:p>
          <a:endParaRPr lang="ru-RU"/>
        </a:p>
      </dgm:t>
    </dgm:pt>
    <dgm:pt modelId="{DD872B80-6AFE-654D-A296-8965F6413D72}" type="sibTrans" cxnId="{2E533CE5-8729-7C45-AD53-1ABC88486D8C}">
      <dgm:prSet/>
      <dgm:spPr/>
      <dgm:t>
        <a:bodyPr/>
        <a:lstStyle/>
        <a:p>
          <a:endParaRPr lang="ru-RU"/>
        </a:p>
      </dgm:t>
    </dgm:pt>
    <dgm:pt modelId="{338E0E4F-80AB-0047-9E9A-89E27D4E5D7F}" type="pres">
      <dgm:prSet presAssocID="{24B4B63C-3CCD-EF41-A999-389D44322EBB}" presName="Name0" presStyleCnt="0">
        <dgm:presLayoutVars>
          <dgm:dir/>
          <dgm:animLvl val="lvl"/>
          <dgm:resizeHandles val="exact"/>
        </dgm:presLayoutVars>
      </dgm:prSet>
      <dgm:spPr/>
      <dgm:t>
        <a:bodyPr/>
        <a:lstStyle/>
        <a:p>
          <a:endParaRPr lang="uk-UA"/>
        </a:p>
      </dgm:t>
    </dgm:pt>
    <dgm:pt modelId="{4C38D30A-0967-824D-9874-FBC6F9B162A0}" type="pres">
      <dgm:prSet presAssocID="{45325DB1-AD0B-314D-8543-E12753F7CCAB}" presName="composite" presStyleCnt="0"/>
      <dgm:spPr/>
    </dgm:pt>
    <dgm:pt modelId="{BBEAFDEE-1958-F64D-8DCD-228BA3B000F9}" type="pres">
      <dgm:prSet presAssocID="{45325DB1-AD0B-314D-8543-E12753F7CCAB}" presName="parTx" presStyleLbl="alignNode1" presStyleIdx="0" presStyleCnt="2">
        <dgm:presLayoutVars>
          <dgm:chMax val="0"/>
          <dgm:chPref val="0"/>
          <dgm:bulletEnabled val="1"/>
        </dgm:presLayoutVars>
      </dgm:prSet>
      <dgm:spPr/>
      <dgm:t>
        <a:bodyPr/>
        <a:lstStyle/>
        <a:p>
          <a:endParaRPr lang="uk-UA"/>
        </a:p>
      </dgm:t>
    </dgm:pt>
    <dgm:pt modelId="{E68EBFE5-99D3-354F-8315-4FBD91831EDA}" type="pres">
      <dgm:prSet presAssocID="{45325DB1-AD0B-314D-8543-E12753F7CCAB}" presName="desTx" presStyleLbl="alignAccFollowNode1" presStyleIdx="0" presStyleCnt="2">
        <dgm:presLayoutVars>
          <dgm:bulletEnabled val="1"/>
        </dgm:presLayoutVars>
      </dgm:prSet>
      <dgm:spPr/>
      <dgm:t>
        <a:bodyPr/>
        <a:lstStyle/>
        <a:p>
          <a:endParaRPr lang="uk-UA"/>
        </a:p>
      </dgm:t>
    </dgm:pt>
    <dgm:pt modelId="{D130358A-39DF-0F4E-A566-B89CECF848C0}" type="pres">
      <dgm:prSet presAssocID="{7E9DA757-A113-4D48-9E1D-ED1E468B7B8B}" presName="space" presStyleCnt="0"/>
      <dgm:spPr/>
    </dgm:pt>
    <dgm:pt modelId="{C3BBAAFB-4DA9-5544-839D-2A00BA884B31}" type="pres">
      <dgm:prSet presAssocID="{95C07E26-E496-6443-BA25-D35CF61597D4}" presName="composite" presStyleCnt="0"/>
      <dgm:spPr/>
    </dgm:pt>
    <dgm:pt modelId="{06E24BB1-0546-4D40-A2AC-320A7A35FDE5}" type="pres">
      <dgm:prSet presAssocID="{95C07E26-E496-6443-BA25-D35CF61597D4}" presName="parTx" presStyleLbl="alignNode1" presStyleIdx="1" presStyleCnt="2">
        <dgm:presLayoutVars>
          <dgm:chMax val="0"/>
          <dgm:chPref val="0"/>
          <dgm:bulletEnabled val="1"/>
        </dgm:presLayoutVars>
      </dgm:prSet>
      <dgm:spPr/>
      <dgm:t>
        <a:bodyPr/>
        <a:lstStyle/>
        <a:p>
          <a:endParaRPr lang="uk-UA"/>
        </a:p>
      </dgm:t>
    </dgm:pt>
    <dgm:pt modelId="{0B11715F-9279-FF42-98C4-3C4D852D4C78}" type="pres">
      <dgm:prSet presAssocID="{95C07E26-E496-6443-BA25-D35CF61597D4}" presName="desTx" presStyleLbl="alignAccFollowNode1" presStyleIdx="1" presStyleCnt="2">
        <dgm:presLayoutVars>
          <dgm:bulletEnabled val="1"/>
        </dgm:presLayoutVars>
      </dgm:prSet>
      <dgm:spPr/>
      <dgm:t>
        <a:bodyPr/>
        <a:lstStyle/>
        <a:p>
          <a:endParaRPr lang="uk-UA"/>
        </a:p>
      </dgm:t>
    </dgm:pt>
  </dgm:ptLst>
  <dgm:cxnLst>
    <dgm:cxn modelId="{E414D1E3-C5D8-8F43-A37E-E90E13CEA242}" type="presOf" srcId="{96044741-0C41-5840-BF76-330B04F2454A}" destId="{0B11715F-9279-FF42-98C4-3C4D852D4C78}" srcOrd="0" destOrd="0" presId="urn:microsoft.com/office/officeart/2005/8/layout/hList1"/>
    <dgm:cxn modelId="{7BDC772A-DF45-014A-8E1B-561250FB4359}" srcId="{45325DB1-AD0B-314D-8543-E12753F7CCAB}" destId="{F28B21AB-81C0-3C45-B214-CCE8DC15D8CD}" srcOrd="4" destOrd="0" parTransId="{72D39DB9-F51A-7E4B-BB48-F58DB08476E8}" sibTransId="{087F20A5-9510-2149-9A07-A2C9D6779BA8}"/>
    <dgm:cxn modelId="{C589B718-B30B-2749-8F7B-4268F76C63D3}" type="presOf" srcId="{852D05BA-78C6-7B43-B271-1CB3368B15AE}" destId="{0B11715F-9279-FF42-98C4-3C4D852D4C78}" srcOrd="0" destOrd="1" presId="urn:microsoft.com/office/officeart/2005/8/layout/hList1"/>
    <dgm:cxn modelId="{1259204C-A278-8A42-954B-7816F13B4999}" srcId="{24B4B63C-3CCD-EF41-A999-389D44322EBB}" destId="{95C07E26-E496-6443-BA25-D35CF61597D4}" srcOrd="1" destOrd="0" parTransId="{FB27201F-08F8-4B4E-AD17-8F86B8846474}" sibTransId="{A468F87E-5574-5141-A4DA-4171DE601565}"/>
    <dgm:cxn modelId="{953D285C-A245-D04F-ACE8-A2B28367ACA5}" type="presOf" srcId="{E7EBC9E4-ADCA-8740-91DF-F037247E60F7}" destId="{E68EBFE5-99D3-354F-8315-4FBD91831EDA}" srcOrd="0" destOrd="0" presId="urn:microsoft.com/office/officeart/2005/8/layout/hList1"/>
    <dgm:cxn modelId="{5D8EEF6E-1751-894D-840E-4BF63171B31C}" type="presOf" srcId="{45325DB1-AD0B-314D-8543-E12753F7CCAB}" destId="{BBEAFDEE-1958-F64D-8DCD-228BA3B000F9}" srcOrd="0" destOrd="0" presId="urn:microsoft.com/office/officeart/2005/8/layout/hList1"/>
    <dgm:cxn modelId="{A6636097-27AB-054D-A894-A91F4D57CB99}" srcId="{45325DB1-AD0B-314D-8543-E12753F7CCAB}" destId="{E7EBC9E4-ADCA-8740-91DF-F037247E60F7}" srcOrd="0" destOrd="0" parTransId="{7F25A8A7-C8DB-2649-BF3D-1E0407864CFE}" sibTransId="{B9C046D8-80CA-C042-A85F-213E290AB332}"/>
    <dgm:cxn modelId="{BA865190-DCAE-DD4F-A9FB-7A1758BFE671}" type="presOf" srcId="{24B4B63C-3CCD-EF41-A999-389D44322EBB}" destId="{338E0E4F-80AB-0047-9E9A-89E27D4E5D7F}" srcOrd="0" destOrd="0" presId="urn:microsoft.com/office/officeart/2005/8/layout/hList1"/>
    <dgm:cxn modelId="{5AB286D2-FFA3-3945-B903-ECFB49B70AFA}" srcId="{95C07E26-E496-6443-BA25-D35CF61597D4}" destId="{96044741-0C41-5840-BF76-330B04F2454A}" srcOrd="0" destOrd="0" parTransId="{8AE1350B-5E39-2F4C-A03B-86CE79425460}" sibTransId="{242A3F90-684B-0945-8DBA-F1F3335B18AB}"/>
    <dgm:cxn modelId="{607679AC-E77A-BA42-92CC-8672F5828C56}" type="presOf" srcId="{91EFC79A-D475-C949-BD6E-312C31F7DF14}" destId="{0B11715F-9279-FF42-98C4-3C4D852D4C78}" srcOrd="0" destOrd="3" presId="urn:microsoft.com/office/officeart/2005/8/layout/hList1"/>
    <dgm:cxn modelId="{89D7CD18-21CA-0D48-A597-BE4ABAEA4120}" srcId="{24B4B63C-3CCD-EF41-A999-389D44322EBB}" destId="{45325DB1-AD0B-314D-8543-E12753F7CCAB}" srcOrd="0" destOrd="0" parTransId="{B2F5ACA6-375D-9042-86C8-00526B524918}" sibTransId="{7E9DA757-A113-4D48-9E1D-ED1E468B7B8B}"/>
    <dgm:cxn modelId="{06CCC551-3823-B345-BDBC-927B86721B68}" type="presOf" srcId="{191BF838-BFE2-EC4A-9ACC-5098C3643012}" destId="{E68EBFE5-99D3-354F-8315-4FBD91831EDA}" srcOrd="0" destOrd="2" presId="urn:microsoft.com/office/officeart/2005/8/layout/hList1"/>
    <dgm:cxn modelId="{7C880EF3-3844-9847-9A4D-E7EE7F10E8B2}" srcId="{45325DB1-AD0B-314D-8543-E12753F7CCAB}" destId="{24B6B489-E415-A240-BD52-9D3F939FBB3F}" srcOrd="1" destOrd="0" parTransId="{61DFA954-7EF9-754B-AEA5-7DE8EF0EA883}" sibTransId="{19ACF99B-89D3-7349-95B6-3E9B0E47457C}"/>
    <dgm:cxn modelId="{77C8E477-CA57-1F4D-8EF5-48184F1B0EFD}" type="presOf" srcId="{95C07E26-E496-6443-BA25-D35CF61597D4}" destId="{06E24BB1-0546-4D40-A2AC-320A7A35FDE5}" srcOrd="0" destOrd="0" presId="urn:microsoft.com/office/officeart/2005/8/layout/hList1"/>
    <dgm:cxn modelId="{A9366B84-792A-AD44-A1C8-FC25D032DF88}" srcId="{95C07E26-E496-6443-BA25-D35CF61597D4}" destId="{91EFC79A-D475-C949-BD6E-312C31F7DF14}" srcOrd="3" destOrd="0" parTransId="{015E5D49-753F-2844-AACC-738FC71B9BDA}" sibTransId="{647EDDDC-76B7-9443-BE98-FB889CAFFDEF}"/>
    <dgm:cxn modelId="{2E533CE5-8729-7C45-AD53-1ABC88486D8C}" srcId="{45325DB1-AD0B-314D-8543-E12753F7CCAB}" destId="{191BF838-BFE2-EC4A-9ACC-5098C3643012}" srcOrd="2" destOrd="0" parTransId="{7F65C9C4-9FCA-234D-8C4E-373EE2967310}" sibTransId="{DD872B80-6AFE-654D-A296-8965F6413D72}"/>
    <dgm:cxn modelId="{42044F8F-18F8-6E47-AB50-DF5B24EE3A00}" srcId="{45325DB1-AD0B-314D-8543-E12753F7CCAB}" destId="{4173CFF4-A47F-0647-998E-3055A6578EAB}" srcOrd="3" destOrd="0" parTransId="{49EC9A18-E8C2-FD42-B14B-5D129EA1DC4B}" sibTransId="{831ECEED-FCA6-1442-A672-A3829E41099F}"/>
    <dgm:cxn modelId="{05AE79B2-D7CB-774B-A779-24F4F76851B9}" type="presOf" srcId="{24B6B489-E415-A240-BD52-9D3F939FBB3F}" destId="{E68EBFE5-99D3-354F-8315-4FBD91831EDA}" srcOrd="0" destOrd="1" presId="urn:microsoft.com/office/officeart/2005/8/layout/hList1"/>
    <dgm:cxn modelId="{C089D59F-57CA-E944-A7D5-2900C86398F2}" type="presOf" srcId="{4173CFF4-A47F-0647-998E-3055A6578EAB}" destId="{E68EBFE5-99D3-354F-8315-4FBD91831EDA}" srcOrd="0" destOrd="3" presId="urn:microsoft.com/office/officeart/2005/8/layout/hList1"/>
    <dgm:cxn modelId="{9C0EF04D-634F-0741-9B24-10D195547B11}" type="presOf" srcId="{7ACFA54D-577A-6549-A971-7BCB595D34FA}" destId="{0B11715F-9279-FF42-98C4-3C4D852D4C78}" srcOrd="0" destOrd="2" presId="urn:microsoft.com/office/officeart/2005/8/layout/hList1"/>
    <dgm:cxn modelId="{FD3D5537-E378-A740-B6F7-B33E2185C02E}" type="presOf" srcId="{F28B21AB-81C0-3C45-B214-CCE8DC15D8CD}" destId="{E68EBFE5-99D3-354F-8315-4FBD91831EDA}" srcOrd="0" destOrd="4" presId="urn:microsoft.com/office/officeart/2005/8/layout/hList1"/>
    <dgm:cxn modelId="{17788791-CCA2-2A43-AC52-2AF40864F60C}" srcId="{95C07E26-E496-6443-BA25-D35CF61597D4}" destId="{852D05BA-78C6-7B43-B271-1CB3368B15AE}" srcOrd="1" destOrd="0" parTransId="{B18F332F-ED53-1E43-9762-1BFA1885F28C}" sibTransId="{FB227C00-ADE1-804B-9541-79E0305B10FD}"/>
    <dgm:cxn modelId="{456A470B-8D4D-5945-8BBE-26C032526FE9}" srcId="{95C07E26-E496-6443-BA25-D35CF61597D4}" destId="{7ACFA54D-577A-6549-A971-7BCB595D34FA}" srcOrd="2" destOrd="0" parTransId="{642275AC-761D-AE42-A1BB-C091BAEA3B13}" sibTransId="{3784B70B-18B6-044E-AAAD-4E49295E1AE3}"/>
    <dgm:cxn modelId="{AF270798-AF39-F143-AA18-403903C1077D}" type="presParOf" srcId="{338E0E4F-80AB-0047-9E9A-89E27D4E5D7F}" destId="{4C38D30A-0967-824D-9874-FBC6F9B162A0}" srcOrd="0" destOrd="0" presId="urn:microsoft.com/office/officeart/2005/8/layout/hList1"/>
    <dgm:cxn modelId="{850F69CF-8B90-E742-84F2-EDDD1600D10C}" type="presParOf" srcId="{4C38D30A-0967-824D-9874-FBC6F9B162A0}" destId="{BBEAFDEE-1958-F64D-8DCD-228BA3B000F9}" srcOrd="0" destOrd="0" presId="urn:microsoft.com/office/officeart/2005/8/layout/hList1"/>
    <dgm:cxn modelId="{C41AD171-2577-6543-BD31-E623F6CB0A4C}" type="presParOf" srcId="{4C38D30A-0967-824D-9874-FBC6F9B162A0}" destId="{E68EBFE5-99D3-354F-8315-4FBD91831EDA}" srcOrd="1" destOrd="0" presId="urn:microsoft.com/office/officeart/2005/8/layout/hList1"/>
    <dgm:cxn modelId="{AE8607A4-C50A-E145-A108-9090F4E1A9F8}" type="presParOf" srcId="{338E0E4F-80AB-0047-9E9A-89E27D4E5D7F}" destId="{D130358A-39DF-0F4E-A566-B89CECF848C0}" srcOrd="1" destOrd="0" presId="urn:microsoft.com/office/officeart/2005/8/layout/hList1"/>
    <dgm:cxn modelId="{AD71946E-3ADE-BE42-B2C8-268145356594}" type="presParOf" srcId="{338E0E4F-80AB-0047-9E9A-89E27D4E5D7F}" destId="{C3BBAAFB-4DA9-5544-839D-2A00BA884B31}" srcOrd="2" destOrd="0" presId="urn:microsoft.com/office/officeart/2005/8/layout/hList1"/>
    <dgm:cxn modelId="{C9DC6DF7-ECF5-5346-AB39-FB19162D9368}" type="presParOf" srcId="{C3BBAAFB-4DA9-5544-839D-2A00BA884B31}" destId="{06E24BB1-0546-4D40-A2AC-320A7A35FDE5}" srcOrd="0" destOrd="0" presId="urn:microsoft.com/office/officeart/2005/8/layout/hList1"/>
    <dgm:cxn modelId="{0E1E5018-C417-9A45-B4E2-273F77CAADFA}" type="presParOf" srcId="{C3BBAAFB-4DA9-5544-839D-2A00BA884B31}" destId="{0B11715F-9279-FF42-98C4-3C4D852D4C78}"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5C067B-8FBF-F643-A4FB-25E41956544E}" type="doc">
      <dgm:prSet loTypeId="urn:microsoft.com/office/officeart/2005/8/layout/venn3" loCatId="process" qsTypeId="urn:microsoft.com/office/officeart/2005/8/quickstyle/simple1" qsCatId="simple" csTypeId="urn:microsoft.com/office/officeart/2005/8/colors/accent5_4" csCatId="accent5" phldr="1"/>
      <dgm:spPr/>
      <dgm:t>
        <a:bodyPr/>
        <a:lstStyle/>
        <a:p>
          <a:endParaRPr lang="ru-RU"/>
        </a:p>
      </dgm:t>
    </dgm:pt>
    <dgm:pt modelId="{9306ADC0-3809-2E4D-A795-139F34D3C65A}">
      <dgm:prSet/>
      <dgm:spPr/>
      <dgm:t>
        <a:bodyPr/>
        <a:lstStyle/>
        <a:p>
          <a:r>
            <a:rPr lang="uk-UA" dirty="0"/>
            <a:t>скасування тендеру</a:t>
          </a:r>
          <a:endParaRPr lang="ru-RU" dirty="0"/>
        </a:p>
      </dgm:t>
    </dgm:pt>
    <dgm:pt modelId="{F35ACAE3-8B56-6243-9F30-663BA2D02DB5}" type="parTrans" cxnId="{CCA74570-EA12-EF49-B4D1-6D1F1CF07B68}">
      <dgm:prSet/>
      <dgm:spPr/>
      <dgm:t>
        <a:bodyPr/>
        <a:lstStyle/>
        <a:p>
          <a:endParaRPr lang="ru-RU"/>
        </a:p>
      </dgm:t>
    </dgm:pt>
    <dgm:pt modelId="{1B6B98C1-8236-7341-B357-2AFFC5A471CB}" type="sibTrans" cxnId="{CCA74570-EA12-EF49-B4D1-6D1F1CF07B68}">
      <dgm:prSet/>
      <dgm:spPr/>
      <dgm:t>
        <a:bodyPr/>
        <a:lstStyle/>
        <a:p>
          <a:endParaRPr lang="ru-RU"/>
        </a:p>
      </dgm:t>
    </dgm:pt>
    <dgm:pt modelId="{AA3E7053-F4B7-D448-BB1F-A172BE2F630E}">
      <dgm:prSet/>
      <dgm:spPr/>
      <dgm:t>
        <a:bodyPr/>
        <a:lstStyle/>
        <a:p>
          <a:r>
            <a:rPr lang="uk-UA" dirty="0"/>
            <a:t>оскарження</a:t>
          </a:r>
          <a:endParaRPr lang="ru-RU" dirty="0"/>
        </a:p>
      </dgm:t>
    </dgm:pt>
    <dgm:pt modelId="{212660E1-4F7E-5348-8AD6-4F20C01E37F0}" type="parTrans" cxnId="{F5305DC1-07CB-D04C-B1F3-44FD4B50EFD1}">
      <dgm:prSet/>
      <dgm:spPr/>
      <dgm:t>
        <a:bodyPr/>
        <a:lstStyle/>
        <a:p>
          <a:endParaRPr lang="ru-RU"/>
        </a:p>
      </dgm:t>
    </dgm:pt>
    <dgm:pt modelId="{24C28A6A-99DF-3B48-92AD-7ADF4C5C415B}" type="sibTrans" cxnId="{F5305DC1-07CB-D04C-B1F3-44FD4B50EFD1}">
      <dgm:prSet/>
      <dgm:spPr/>
      <dgm:t>
        <a:bodyPr/>
        <a:lstStyle/>
        <a:p>
          <a:endParaRPr lang="ru-RU"/>
        </a:p>
      </dgm:t>
    </dgm:pt>
    <dgm:pt modelId="{A25EA56E-99D2-AD49-82EB-8D821802CC6D}">
      <dgm:prSet/>
      <dgm:spPr/>
      <dgm:t>
        <a:bodyPr/>
        <a:lstStyle/>
        <a:p>
          <a:r>
            <a:rPr lang="uk-UA" dirty="0"/>
            <a:t>винесення помилкових рішень </a:t>
          </a:r>
          <a:endParaRPr lang="ru-RU" dirty="0"/>
        </a:p>
      </dgm:t>
    </dgm:pt>
    <dgm:pt modelId="{3D0892B9-F15E-0D41-9311-5128D81A4EE8}" type="parTrans" cxnId="{031046CF-2AB0-3F49-9F83-552CA986B5B8}">
      <dgm:prSet/>
      <dgm:spPr/>
      <dgm:t>
        <a:bodyPr/>
        <a:lstStyle/>
        <a:p>
          <a:endParaRPr lang="ru-RU"/>
        </a:p>
      </dgm:t>
    </dgm:pt>
    <dgm:pt modelId="{6B14FF82-A7B2-6D4A-93E2-3E3C4CEA8F37}" type="sibTrans" cxnId="{031046CF-2AB0-3F49-9F83-552CA986B5B8}">
      <dgm:prSet/>
      <dgm:spPr/>
      <dgm:t>
        <a:bodyPr/>
        <a:lstStyle/>
        <a:p>
          <a:endParaRPr lang="ru-RU"/>
        </a:p>
      </dgm:t>
    </dgm:pt>
    <dgm:pt modelId="{DE3302B6-F9CA-9843-AFEF-0F6F761A4898}">
      <dgm:prSet/>
      <dgm:spPr/>
      <dgm:t>
        <a:bodyPr/>
        <a:lstStyle/>
        <a:p>
          <a:r>
            <a:rPr lang="uk-UA" dirty="0"/>
            <a:t>відхилення пропозицій</a:t>
          </a:r>
          <a:endParaRPr lang="ru-RU" dirty="0"/>
        </a:p>
      </dgm:t>
    </dgm:pt>
    <dgm:pt modelId="{509F6136-3B85-8E4A-AD1A-96657198B6E6}" type="parTrans" cxnId="{F7E2F07D-FDB7-7743-87BD-ABC08E66533D}">
      <dgm:prSet/>
      <dgm:spPr/>
      <dgm:t>
        <a:bodyPr/>
        <a:lstStyle/>
        <a:p>
          <a:endParaRPr lang="ru-RU"/>
        </a:p>
      </dgm:t>
    </dgm:pt>
    <dgm:pt modelId="{D4231FBE-4C8E-7D43-AC23-80A639CD6952}" type="sibTrans" cxnId="{F7E2F07D-FDB7-7743-87BD-ABC08E66533D}">
      <dgm:prSet/>
      <dgm:spPr/>
      <dgm:t>
        <a:bodyPr/>
        <a:lstStyle/>
        <a:p>
          <a:endParaRPr lang="ru-RU"/>
        </a:p>
      </dgm:t>
    </dgm:pt>
    <dgm:pt modelId="{FE196655-E7D9-814A-9C5E-57D5D7AB3F86}">
      <dgm:prSet/>
      <dgm:spPr/>
      <dgm:t>
        <a:bodyPr/>
        <a:lstStyle/>
        <a:p>
          <a:r>
            <a:rPr lang="uk-UA" dirty="0"/>
            <a:t>корегування документації тощо</a:t>
          </a:r>
          <a:endParaRPr lang="ru-RU" dirty="0"/>
        </a:p>
      </dgm:t>
    </dgm:pt>
    <dgm:pt modelId="{9BA24EA1-442D-1740-852A-DD6F69E20AE7}" type="parTrans" cxnId="{8034537A-F7DD-8146-8D76-D76CD9431ADB}">
      <dgm:prSet/>
      <dgm:spPr/>
      <dgm:t>
        <a:bodyPr/>
        <a:lstStyle/>
        <a:p>
          <a:endParaRPr lang="ru-RU"/>
        </a:p>
      </dgm:t>
    </dgm:pt>
    <dgm:pt modelId="{B3CEA069-94AB-564F-957F-8F79A0717970}" type="sibTrans" cxnId="{8034537A-F7DD-8146-8D76-D76CD9431ADB}">
      <dgm:prSet/>
      <dgm:spPr/>
      <dgm:t>
        <a:bodyPr/>
        <a:lstStyle/>
        <a:p>
          <a:endParaRPr lang="ru-RU"/>
        </a:p>
      </dgm:t>
    </dgm:pt>
    <dgm:pt modelId="{3C971408-4711-CE4F-BAFA-FF53C91825CF}" type="pres">
      <dgm:prSet presAssocID="{095C067B-8FBF-F643-A4FB-25E41956544E}" presName="Name0" presStyleCnt="0">
        <dgm:presLayoutVars>
          <dgm:dir/>
          <dgm:resizeHandles val="exact"/>
        </dgm:presLayoutVars>
      </dgm:prSet>
      <dgm:spPr/>
      <dgm:t>
        <a:bodyPr/>
        <a:lstStyle/>
        <a:p>
          <a:endParaRPr lang="uk-UA"/>
        </a:p>
      </dgm:t>
    </dgm:pt>
    <dgm:pt modelId="{ACF7BC65-FFE9-434F-832F-20BFC9EA9727}" type="pres">
      <dgm:prSet presAssocID="{9306ADC0-3809-2E4D-A795-139F34D3C65A}" presName="Name5" presStyleLbl="vennNode1" presStyleIdx="0" presStyleCnt="5">
        <dgm:presLayoutVars>
          <dgm:bulletEnabled val="1"/>
        </dgm:presLayoutVars>
      </dgm:prSet>
      <dgm:spPr/>
      <dgm:t>
        <a:bodyPr/>
        <a:lstStyle/>
        <a:p>
          <a:endParaRPr lang="uk-UA"/>
        </a:p>
      </dgm:t>
    </dgm:pt>
    <dgm:pt modelId="{B599EBFE-ED7D-2942-98EF-1757E6B3D128}" type="pres">
      <dgm:prSet presAssocID="{1B6B98C1-8236-7341-B357-2AFFC5A471CB}" presName="space" presStyleCnt="0"/>
      <dgm:spPr/>
    </dgm:pt>
    <dgm:pt modelId="{C1F0CBD4-09EB-B645-984C-5B5EE4099AC8}" type="pres">
      <dgm:prSet presAssocID="{AA3E7053-F4B7-D448-BB1F-A172BE2F630E}" presName="Name5" presStyleLbl="vennNode1" presStyleIdx="1" presStyleCnt="5">
        <dgm:presLayoutVars>
          <dgm:bulletEnabled val="1"/>
        </dgm:presLayoutVars>
      </dgm:prSet>
      <dgm:spPr/>
      <dgm:t>
        <a:bodyPr/>
        <a:lstStyle/>
        <a:p>
          <a:endParaRPr lang="uk-UA"/>
        </a:p>
      </dgm:t>
    </dgm:pt>
    <dgm:pt modelId="{DC2215D6-8897-574B-A79E-D3602B272DED}" type="pres">
      <dgm:prSet presAssocID="{24C28A6A-99DF-3B48-92AD-7ADF4C5C415B}" presName="space" presStyleCnt="0"/>
      <dgm:spPr/>
    </dgm:pt>
    <dgm:pt modelId="{A6C082E8-C9C0-6348-AB9D-963E7501ABE8}" type="pres">
      <dgm:prSet presAssocID="{A25EA56E-99D2-AD49-82EB-8D821802CC6D}" presName="Name5" presStyleLbl="vennNode1" presStyleIdx="2" presStyleCnt="5">
        <dgm:presLayoutVars>
          <dgm:bulletEnabled val="1"/>
        </dgm:presLayoutVars>
      </dgm:prSet>
      <dgm:spPr/>
      <dgm:t>
        <a:bodyPr/>
        <a:lstStyle/>
        <a:p>
          <a:endParaRPr lang="uk-UA"/>
        </a:p>
      </dgm:t>
    </dgm:pt>
    <dgm:pt modelId="{1560A16F-0FAF-F447-ACD6-5EBE735012DE}" type="pres">
      <dgm:prSet presAssocID="{6B14FF82-A7B2-6D4A-93E2-3E3C4CEA8F37}" presName="space" presStyleCnt="0"/>
      <dgm:spPr/>
    </dgm:pt>
    <dgm:pt modelId="{9AA4675B-6A3F-CA42-AA88-83C16EE6270F}" type="pres">
      <dgm:prSet presAssocID="{DE3302B6-F9CA-9843-AFEF-0F6F761A4898}" presName="Name5" presStyleLbl="vennNode1" presStyleIdx="3" presStyleCnt="5">
        <dgm:presLayoutVars>
          <dgm:bulletEnabled val="1"/>
        </dgm:presLayoutVars>
      </dgm:prSet>
      <dgm:spPr/>
      <dgm:t>
        <a:bodyPr/>
        <a:lstStyle/>
        <a:p>
          <a:endParaRPr lang="uk-UA"/>
        </a:p>
      </dgm:t>
    </dgm:pt>
    <dgm:pt modelId="{135F463E-B245-8341-87B0-D3101DB5BE09}" type="pres">
      <dgm:prSet presAssocID="{D4231FBE-4C8E-7D43-AC23-80A639CD6952}" presName="space" presStyleCnt="0"/>
      <dgm:spPr/>
    </dgm:pt>
    <dgm:pt modelId="{816C92BE-B014-A443-8AE9-3E773497A7CD}" type="pres">
      <dgm:prSet presAssocID="{FE196655-E7D9-814A-9C5E-57D5D7AB3F86}" presName="Name5" presStyleLbl="vennNode1" presStyleIdx="4" presStyleCnt="5">
        <dgm:presLayoutVars>
          <dgm:bulletEnabled val="1"/>
        </dgm:presLayoutVars>
      </dgm:prSet>
      <dgm:spPr/>
      <dgm:t>
        <a:bodyPr/>
        <a:lstStyle/>
        <a:p>
          <a:endParaRPr lang="uk-UA"/>
        </a:p>
      </dgm:t>
    </dgm:pt>
  </dgm:ptLst>
  <dgm:cxnLst>
    <dgm:cxn modelId="{8034537A-F7DD-8146-8D76-D76CD9431ADB}" srcId="{095C067B-8FBF-F643-A4FB-25E41956544E}" destId="{FE196655-E7D9-814A-9C5E-57D5D7AB3F86}" srcOrd="4" destOrd="0" parTransId="{9BA24EA1-442D-1740-852A-DD6F69E20AE7}" sibTransId="{B3CEA069-94AB-564F-957F-8F79A0717970}"/>
    <dgm:cxn modelId="{F5305DC1-07CB-D04C-B1F3-44FD4B50EFD1}" srcId="{095C067B-8FBF-F643-A4FB-25E41956544E}" destId="{AA3E7053-F4B7-D448-BB1F-A172BE2F630E}" srcOrd="1" destOrd="0" parTransId="{212660E1-4F7E-5348-8AD6-4F20C01E37F0}" sibTransId="{24C28A6A-99DF-3B48-92AD-7ADF4C5C415B}"/>
    <dgm:cxn modelId="{19706123-941E-724B-A07B-C883FF6D1164}" type="presOf" srcId="{A25EA56E-99D2-AD49-82EB-8D821802CC6D}" destId="{A6C082E8-C9C0-6348-AB9D-963E7501ABE8}" srcOrd="0" destOrd="0" presId="urn:microsoft.com/office/officeart/2005/8/layout/venn3"/>
    <dgm:cxn modelId="{5CC4F7C6-A03E-2F49-9677-C1328D6E9180}" type="presOf" srcId="{FE196655-E7D9-814A-9C5E-57D5D7AB3F86}" destId="{816C92BE-B014-A443-8AE9-3E773497A7CD}" srcOrd="0" destOrd="0" presId="urn:microsoft.com/office/officeart/2005/8/layout/venn3"/>
    <dgm:cxn modelId="{D8EBC931-C02D-4947-93DD-91EE3125635A}" type="presOf" srcId="{9306ADC0-3809-2E4D-A795-139F34D3C65A}" destId="{ACF7BC65-FFE9-434F-832F-20BFC9EA9727}" srcOrd="0" destOrd="0" presId="urn:microsoft.com/office/officeart/2005/8/layout/venn3"/>
    <dgm:cxn modelId="{43CFFDEB-4D89-9C4D-8659-50E132584C3E}" type="presOf" srcId="{AA3E7053-F4B7-D448-BB1F-A172BE2F630E}" destId="{C1F0CBD4-09EB-B645-984C-5B5EE4099AC8}" srcOrd="0" destOrd="0" presId="urn:microsoft.com/office/officeart/2005/8/layout/venn3"/>
    <dgm:cxn modelId="{031046CF-2AB0-3F49-9F83-552CA986B5B8}" srcId="{095C067B-8FBF-F643-A4FB-25E41956544E}" destId="{A25EA56E-99D2-AD49-82EB-8D821802CC6D}" srcOrd="2" destOrd="0" parTransId="{3D0892B9-F15E-0D41-9311-5128D81A4EE8}" sibTransId="{6B14FF82-A7B2-6D4A-93E2-3E3C4CEA8F37}"/>
    <dgm:cxn modelId="{46DF60BA-91CF-3A4D-A8DD-293BFB50507E}" type="presOf" srcId="{095C067B-8FBF-F643-A4FB-25E41956544E}" destId="{3C971408-4711-CE4F-BAFA-FF53C91825CF}" srcOrd="0" destOrd="0" presId="urn:microsoft.com/office/officeart/2005/8/layout/venn3"/>
    <dgm:cxn modelId="{DEC70D32-4656-2141-8B5F-CF4AC3674C5D}" type="presOf" srcId="{DE3302B6-F9CA-9843-AFEF-0F6F761A4898}" destId="{9AA4675B-6A3F-CA42-AA88-83C16EE6270F}" srcOrd="0" destOrd="0" presId="urn:microsoft.com/office/officeart/2005/8/layout/venn3"/>
    <dgm:cxn modelId="{F7E2F07D-FDB7-7743-87BD-ABC08E66533D}" srcId="{095C067B-8FBF-F643-A4FB-25E41956544E}" destId="{DE3302B6-F9CA-9843-AFEF-0F6F761A4898}" srcOrd="3" destOrd="0" parTransId="{509F6136-3B85-8E4A-AD1A-96657198B6E6}" sibTransId="{D4231FBE-4C8E-7D43-AC23-80A639CD6952}"/>
    <dgm:cxn modelId="{CCA74570-EA12-EF49-B4D1-6D1F1CF07B68}" srcId="{095C067B-8FBF-F643-A4FB-25E41956544E}" destId="{9306ADC0-3809-2E4D-A795-139F34D3C65A}" srcOrd="0" destOrd="0" parTransId="{F35ACAE3-8B56-6243-9F30-663BA2D02DB5}" sibTransId="{1B6B98C1-8236-7341-B357-2AFFC5A471CB}"/>
    <dgm:cxn modelId="{FA635DDB-0B6B-0145-B120-9662FEFACFB8}" type="presParOf" srcId="{3C971408-4711-CE4F-BAFA-FF53C91825CF}" destId="{ACF7BC65-FFE9-434F-832F-20BFC9EA9727}" srcOrd="0" destOrd="0" presId="urn:microsoft.com/office/officeart/2005/8/layout/venn3"/>
    <dgm:cxn modelId="{ABA0B0DF-696A-6E4A-A815-2B4839043AF3}" type="presParOf" srcId="{3C971408-4711-CE4F-BAFA-FF53C91825CF}" destId="{B599EBFE-ED7D-2942-98EF-1757E6B3D128}" srcOrd="1" destOrd="0" presId="urn:microsoft.com/office/officeart/2005/8/layout/venn3"/>
    <dgm:cxn modelId="{B793BB3D-4BD5-B042-AA49-52AA0E9D15FC}" type="presParOf" srcId="{3C971408-4711-CE4F-BAFA-FF53C91825CF}" destId="{C1F0CBD4-09EB-B645-984C-5B5EE4099AC8}" srcOrd="2" destOrd="0" presId="urn:microsoft.com/office/officeart/2005/8/layout/venn3"/>
    <dgm:cxn modelId="{7B49E22D-E814-AE4B-8D8B-7C4CBCF753D5}" type="presParOf" srcId="{3C971408-4711-CE4F-BAFA-FF53C91825CF}" destId="{DC2215D6-8897-574B-A79E-D3602B272DED}" srcOrd="3" destOrd="0" presId="urn:microsoft.com/office/officeart/2005/8/layout/venn3"/>
    <dgm:cxn modelId="{C9D9CCE4-7F0B-0740-B10E-87154E61B3A3}" type="presParOf" srcId="{3C971408-4711-CE4F-BAFA-FF53C91825CF}" destId="{A6C082E8-C9C0-6348-AB9D-963E7501ABE8}" srcOrd="4" destOrd="0" presId="urn:microsoft.com/office/officeart/2005/8/layout/venn3"/>
    <dgm:cxn modelId="{3F0F3A7F-4D0A-CB48-9E78-CFF04D63BDD5}" type="presParOf" srcId="{3C971408-4711-CE4F-BAFA-FF53C91825CF}" destId="{1560A16F-0FAF-F447-ACD6-5EBE735012DE}" srcOrd="5" destOrd="0" presId="urn:microsoft.com/office/officeart/2005/8/layout/venn3"/>
    <dgm:cxn modelId="{B2D1A4FB-7FBB-D74C-A219-AFBFACEF655E}" type="presParOf" srcId="{3C971408-4711-CE4F-BAFA-FF53C91825CF}" destId="{9AA4675B-6A3F-CA42-AA88-83C16EE6270F}" srcOrd="6" destOrd="0" presId="urn:microsoft.com/office/officeart/2005/8/layout/venn3"/>
    <dgm:cxn modelId="{BF7C480E-15A1-EB48-9446-F6AB484716F0}" type="presParOf" srcId="{3C971408-4711-CE4F-BAFA-FF53C91825CF}" destId="{135F463E-B245-8341-87B0-D3101DB5BE09}" srcOrd="7" destOrd="0" presId="urn:microsoft.com/office/officeart/2005/8/layout/venn3"/>
    <dgm:cxn modelId="{D8FE9A6F-336D-6340-A6B3-DCB15FB822F5}" type="presParOf" srcId="{3C971408-4711-CE4F-BAFA-FF53C91825CF}" destId="{816C92BE-B014-A443-8AE9-3E773497A7CD}" srcOrd="8" destOrd="0" presId="urn:microsoft.com/office/officeart/2005/8/layout/venn3"/>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C908E8-1F2C-AA43-AF48-FDCD0FD0B147}" type="doc">
      <dgm:prSet loTypeId="urn:microsoft.com/office/officeart/2005/8/layout/hProcess7" loCatId="" qsTypeId="urn:microsoft.com/office/officeart/2005/8/quickstyle/simple5" qsCatId="simple" csTypeId="urn:microsoft.com/office/officeart/2005/8/colors/accent5_3" csCatId="accent5" phldr="1"/>
      <dgm:spPr/>
      <dgm:t>
        <a:bodyPr/>
        <a:lstStyle/>
        <a:p>
          <a:endParaRPr lang="ru-RU"/>
        </a:p>
      </dgm:t>
    </dgm:pt>
    <dgm:pt modelId="{EFE8E668-32DF-D448-8BF9-9E98022C568A}">
      <dgm:prSet phldrT="[Текст]"/>
      <dgm: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dgm:spPr>
      <dgm:t>
        <a:bodyPr/>
        <a:lstStyle/>
        <a:p>
          <a:pPr algn="l"/>
          <a:r>
            <a:rPr lang="ru-RU">
              <a:solidFill>
                <a:schemeClr val="tx1"/>
              </a:solidFill>
            </a:rPr>
            <a:t>на стадії</a:t>
          </a:r>
          <a:endParaRPr lang="ru-RU" dirty="0">
            <a:solidFill>
              <a:schemeClr val="tx1"/>
            </a:solidFill>
          </a:endParaRPr>
        </a:p>
      </dgm:t>
    </dgm:pt>
    <dgm:pt modelId="{3F94A9DC-09E8-7240-9F40-EFCA54D3F1B2}" type="parTrans" cxnId="{E4F56F90-6660-CB45-9123-54D73694FF49}">
      <dgm:prSet/>
      <dgm:spPr/>
      <dgm:t>
        <a:bodyPr/>
        <a:lstStyle/>
        <a:p>
          <a:endParaRPr lang="ru-RU"/>
        </a:p>
      </dgm:t>
    </dgm:pt>
    <dgm:pt modelId="{EBD5695A-83FB-7242-9157-1C2A1AADD768}" type="sibTrans" cxnId="{E4F56F90-6660-CB45-9123-54D73694FF49}">
      <dgm:prSet/>
      <dgm:spPr/>
      <dgm:t>
        <a:bodyPr/>
        <a:lstStyle/>
        <a:p>
          <a:endParaRPr lang="ru-RU"/>
        </a:p>
      </dgm:t>
    </dgm:pt>
    <dgm:pt modelId="{5C4C0613-CD3A-B24C-B908-3588EE224595}">
      <dgm:prSet phldrT="[Текст]"/>
      <dgm:spPr/>
      <dgm:t>
        <a:bodyPr anchor="ctr"/>
        <a:lstStyle/>
        <a:p>
          <a:pPr algn="ctr"/>
          <a:r>
            <a:rPr lang="uk-UA" noProof="0" dirty="0">
              <a:solidFill>
                <a:srgbClr val="008BD2"/>
              </a:solidFill>
              <a:cs typeface="Al Bayan Plain" pitchFamily="2" charset="-78"/>
            </a:rPr>
            <a:t>оголошення тендеру</a:t>
          </a:r>
        </a:p>
        <a:p>
          <a:pPr algn="ctr"/>
          <a:endParaRPr lang="uk-UA" noProof="0" dirty="0">
            <a:solidFill>
              <a:srgbClr val="008BD2"/>
            </a:solidFill>
            <a:cs typeface="Al Bayan Plain" pitchFamily="2" charset="-78"/>
          </a:endParaRPr>
        </a:p>
        <a:p>
          <a:pPr algn="ctr"/>
          <a:endParaRPr lang="uk-UA" noProof="0" dirty="0">
            <a:solidFill>
              <a:srgbClr val="008BD2"/>
            </a:solidFill>
            <a:cs typeface="Al Bayan Plain" pitchFamily="2" charset="-78"/>
          </a:endParaRPr>
        </a:p>
      </dgm:t>
    </dgm:pt>
    <dgm:pt modelId="{86E1EF69-E95E-FE42-AB1C-C22D92D53DE8}" type="parTrans" cxnId="{E4083D5F-9B69-5745-9EEE-56B0FC725316}">
      <dgm:prSet/>
      <dgm:spPr/>
      <dgm:t>
        <a:bodyPr/>
        <a:lstStyle/>
        <a:p>
          <a:endParaRPr lang="ru-RU"/>
        </a:p>
      </dgm:t>
    </dgm:pt>
    <dgm:pt modelId="{15C2373E-8A13-754D-A8B3-891FFC668329}" type="sibTrans" cxnId="{E4083D5F-9B69-5745-9EEE-56B0FC725316}">
      <dgm:prSet/>
      <dgm:spPr/>
      <dgm:t>
        <a:bodyPr/>
        <a:lstStyle/>
        <a:p>
          <a:endParaRPr lang="ru-RU"/>
        </a:p>
      </dgm:t>
    </dgm:pt>
    <dgm:pt modelId="{C9C56440-C051-BA43-8332-569C9D795696}">
      <dgm:prSet phldrT="[Текст]"/>
      <dgm:spPr>
        <a:gradFill flip="none" rotWithShape="0">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dgm:spPr>
      <dgm:t>
        <a:bodyPr/>
        <a:lstStyle/>
        <a:p>
          <a:pPr algn="l"/>
          <a:r>
            <a:rPr lang="ru-RU">
              <a:solidFill>
                <a:schemeClr val="tx1"/>
              </a:solidFill>
            </a:rPr>
            <a:t>на стадії</a:t>
          </a:r>
          <a:endParaRPr lang="ru-RU" dirty="0">
            <a:solidFill>
              <a:schemeClr val="tx1"/>
            </a:solidFill>
          </a:endParaRPr>
        </a:p>
      </dgm:t>
    </dgm:pt>
    <dgm:pt modelId="{27214F4F-0201-EA45-B6ED-BD78FFF2A11D}" type="parTrans" cxnId="{256F63A1-D584-034F-BC94-AE85B717CC13}">
      <dgm:prSet/>
      <dgm:spPr/>
      <dgm:t>
        <a:bodyPr/>
        <a:lstStyle/>
        <a:p>
          <a:endParaRPr lang="ru-RU"/>
        </a:p>
      </dgm:t>
    </dgm:pt>
    <dgm:pt modelId="{6811489D-C08C-D248-957D-D5FAE3846929}" type="sibTrans" cxnId="{256F63A1-D584-034F-BC94-AE85B717CC13}">
      <dgm:prSet/>
      <dgm:spPr/>
      <dgm:t>
        <a:bodyPr/>
        <a:lstStyle/>
        <a:p>
          <a:endParaRPr lang="ru-RU"/>
        </a:p>
      </dgm:t>
    </dgm:pt>
    <dgm:pt modelId="{37258380-7BC1-8B44-89C2-7549D4871EBB}">
      <dgm:prSet phldrT="[Текст]"/>
      <dgm:spPr/>
      <dgm:t>
        <a:bodyPr anchor="ctr"/>
        <a:lstStyle/>
        <a:p>
          <a:pPr algn="ctr"/>
          <a:r>
            <a:rPr lang="uk-UA" noProof="0" dirty="0">
              <a:solidFill>
                <a:srgbClr val="008BD2"/>
              </a:solidFill>
              <a:cs typeface="Al Bayan Plain" pitchFamily="2" charset="-78"/>
            </a:rPr>
            <a:t>підготовки тендерної пропозиції</a:t>
          </a:r>
        </a:p>
        <a:p>
          <a:pPr algn="ctr"/>
          <a:endParaRPr lang="uk-UA" noProof="0" dirty="0">
            <a:solidFill>
              <a:srgbClr val="008BD2"/>
            </a:solidFill>
            <a:cs typeface="Al Bayan Plain" pitchFamily="2" charset="-78"/>
          </a:endParaRPr>
        </a:p>
        <a:p>
          <a:pPr algn="ctr"/>
          <a:endParaRPr lang="uk-UA" noProof="0" dirty="0">
            <a:solidFill>
              <a:srgbClr val="008BD2"/>
            </a:solidFill>
            <a:cs typeface="Al Bayan Plain" pitchFamily="2" charset="-78"/>
          </a:endParaRPr>
        </a:p>
      </dgm:t>
    </dgm:pt>
    <dgm:pt modelId="{F99B284C-5C38-B74F-AB22-A0B2E6D3B2CA}" type="parTrans" cxnId="{FEF4D7C0-A6DF-D943-A075-DAE16DDB6BA9}">
      <dgm:prSet/>
      <dgm:spPr/>
      <dgm:t>
        <a:bodyPr/>
        <a:lstStyle/>
        <a:p>
          <a:endParaRPr lang="ru-RU"/>
        </a:p>
      </dgm:t>
    </dgm:pt>
    <dgm:pt modelId="{1C791A7E-A0A6-6B45-BFA4-20BF42CC1E63}" type="sibTrans" cxnId="{FEF4D7C0-A6DF-D943-A075-DAE16DDB6BA9}">
      <dgm:prSet/>
      <dgm:spPr/>
      <dgm:t>
        <a:bodyPr/>
        <a:lstStyle/>
        <a:p>
          <a:endParaRPr lang="ru-RU"/>
        </a:p>
      </dgm:t>
    </dgm:pt>
    <dgm:pt modelId="{FD4F502C-2DBA-4840-855F-E5DA3AE3576D}">
      <dgm:prSet phldrT="[Текст]"/>
      <dgm:spPr>
        <a:gradFill flip="none" rotWithShape="0">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dgm:spPr>
      <dgm:t>
        <a:bodyPr/>
        <a:lstStyle/>
        <a:p>
          <a:pPr algn="l"/>
          <a:r>
            <a:rPr lang="ru-RU">
              <a:solidFill>
                <a:schemeClr val="tx1"/>
              </a:solidFill>
            </a:rPr>
            <a:t>на стадії</a:t>
          </a:r>
          <a:endParaRPr lang="ru-RU" dirty="0">
            <a:solidFill>
              <a:schemeClr val="tx1"/>
            </a:solidFill>
          </a:endParaRPr>
        </a:p>
      </dgm:t>
    </dgm:pt>
    <dgm:pt modelId="{B202D848-92B0-704F-8DED-F81C4EC5DD69}" type="parTrans" cxnId="{5AD75588-CFBF-624F-933D-6546937B2AD4}">
      <dgm:prSet/>
      <dgm:spPr/>
      <dgm:t>
        <a:bodyPr/>
        <a:lstStyle/>
        <a:p>
          <a:endParaRPr lang="ru-RU"/>
        </a:p>
      </dgm:t>
    </dgm:pt>
    <dgm:pt modelId="{40191B29-CE5F-F341-9C3B-280B5B341A90}" type="sibTrans" cxnId="{5AD75588-CFBF-624F-933D-6546937B2AD4}">
      <dgm:prSet/>
      <dgm:spPr/>
      <dgm:t>
        <a:bodyPr/>
        <a:lstStyle/>
        <a:p>
          <a:endParaRPr lang="ru-RU"/>
        </a:p>
      </dgm:t>
    </dgm:pt>
    <dgm:pt modelId="{B96E24FF-4E53-6A47-AF93-E00BE71BF5ED}">
      <dgm:prSet phldrT="[Текст]"/>
      <dgm:spPr/>
      <dgm:t>
        <a:bodyPr anchor="ctr"/>
        <a:lstStyle/>
        <a:p>
          <a:pPr algn="ctr"/>
          <a:r>
            <a:rPr lang="uk-UA" noProof="0" dirty="0">
              <a:solidFill>
                <a:srgbClr val="008BD2"/>
              </a:solidFill>
            </a:rPr>
            <a:t>оскарження рішення замовника</a:t>
          </a:r>
        </a:p>
        <a:p>
          <a:pPr algn="l"/>
          <a:endParaRPr lang="uk-UA" noProof="0" dirty="0">
            <a:solidFill>
              <a:srgbClr val="008BD2"/>
            </a:solidFill>
          </a:endParaRPr>
        </a:p>
        <a:p>
          <a:pPr algn="l"/>
          <a:endParaRPr lang="uk-UA" noProof="0" dirty="0">
            <a:solidFill>
              <a:srgbClr val="008BD2"/>
            </a:solidFill>
          </a:endParaRPr>
        </a:p>
      </dgm:t>
    </dgm:pt>
    <dgm:pt modelId="{1C47074F-FB51-464A-8CBE-D99923A36AC8}" type="parTrans" cxnId="{27DBA828-5A1D-9641-8443-3789187F2D99}">
      <dgm:prSet/>
      <dgm:spPr/>
      <dgm:t>
        <a:bodyPr/>
        <a:lstStyle/>
        <a:p>
          <a:endParaRPr lang="ru-RU"/>
        </a:p>
      </dgm:t>
    </dgm:pt>
    <dgm:pt modelId="{EA5A5A2A-E096-4146-91DB-B8F4F0EE3478}" type="sibTrans" cxnId="{27DBA828-5A1D-9641-8443-3789187F2D99}">
      <dgm:prSet/>
      <dgm:spPr/>
      <dgm:t>
        <a:bodyPr/>
        <a:lstStyle/>
        <a:p>
          <a:endParaRPr lang="ru-RU"/>
        </a:p>
      </dgm:t>
    </dgm:pt>
    <dgm:pt modelId="{1D1B09A8-CC60-8045-82CE-C263C6BDB2D2}" type="pres">
      <dgm:prSet presAssocID="{8CC908E8-1F2C-AA43-AF48-FDCD0FD0B147}" presName="Name0" presStyleCnt="0">
        <dgm:presLayoutVars>
          <dgm:dir/>
          <dgm:animLvl val="lvl"/>
          <dgm:resizeHandles val="exact"/>
        </dgm:presLayoutVars>
      </dgm:prSet>
      <dgm:spPr/>
      <dgm:t>
        <a:bodyPr/>
        <a:lstStyle/>
        <a:p>
          <a:endParaRPr lang="uk-UA"/>
        </a:p>
      </dgm:t>
    </dgm:pt>
    <dgm:pt modelId="{FD5AE6F7-9969-9546-B6E7-B9D6171A5D16}" type="pres">
      <dgm:prSet presAssocID="{EFE8E668-32DF-D448-8BF9-9E98022C568A}" presName="compositeNode" presStyleCnt="0">
        <dgm:presLayoutVars>
          <dgm:bulletEnabled val="1"/>
        </dgm:presLayoutVars>
      </dgm:prSet>
      <dgm:spPr/>
    </dgm:pt>
    <dgm:pt modelId="{E587608C-2A65-9F43-A988-5D0A97D48F82}" type="pres">
      <dgm:prSet presAssocID="{EFE8E668-32DF-D448-8BF9-9E98022C568A}" presName="bgRect" presStyleLbl="node1" presStyleIdx="0" presStyleCnt="3"/>
      <dgm:spPr/>
      <dgm:t>
        <a:bodyPr/>
        <a:lstStyle/>
        <a:p>
          <a:endParaRPr lang="uk-UA"/>
        </a:p>
      </dgm:t>
    </dgm:pt>
    <dgm:pt modelId="{C9DEE311-8E6B-2E4C-B170-847CAEEE369B}" type="pres">
      <dgm:prSet presAssocID="{EFE8E668-32DF-D448-8BF9-9E98022C568A}" presName="parentNode" presStyleLbl="node1" presStyleIdx="0" presStyleCnt="3">
        <dgm:presLayoutVars>
          <dgm:chMax val="0"/>
          <dgm:bulletEnabled val="1"/>
        </dgm:presLayoutVars>
      </dgm:prSet>
      <dgm:spPr/>
      <dgm:t>
        <a:bodyPr/>
        <a:lstStyle/>
        <a:p>
          <a:endParaRPr lang="uk-UA"/>
        </a:p>
      </dgm:t>
    </dgm:pt>
    <dgm:pt modelId="{2FC875E7-52FD-6D40-BBC4-EB17CD2D9C38}" type="pres">
      <dgm:prSet presAssocID="{EFE8E668-32DF-D448-8BF9-9E98022C568A}" presName="childNode" presStyleLbl="node1" presStyleIdx="0" presStyleCnt="3">
        <dgm:presLayoutVars>
          <dgm:bulletEnabled val="1"/>
        </dgm:presLayoutVars>
      </dgm:prSet>
      <dgm:spPr/>
      <dgm:t>
        <a:bodyPr/>
        <a:lstStyle/>
        <a:p>
          <a:endParaRPr lang="uk-UA"/>
        </a:p>
      </dgm:t>
    </dgm:pt>
    <dgm:pt modelId="{4DC8AF82-C562-F845-8ECA-6BD742C3D22E}" type="pres">
      <dgm:prSet presAssocID="{EBD5695A-83FB-7242-9157-1C2A1AADD768}" presName="hSp" presStyleCnt="0"/>
      <dgm:spPr/>
    </dgm:pt>
    <dgm:pt modelId="{0512CA53-0D79-DF41-912E-4A4604FE0F09}" type="pres">
      <dgm:prSet presAssocID="{EBD5695A-83FB-7242-9157-1C2A1AADD768}" presName="vProcSp" presStyleCnt="0"/>
      <dgm:spPr/>
    </dgm:pt>
    <dgm:pt modelId="{8035E8F1-DC2E-8D4A-A14B-1C921D2DE173}" type="pres">
      <dgm:prSet presAssocID="{EBD5695A-83FB-7242-9157-1C2A1AADD768}" presName="vSp1" presStyleCnt="0"/>
      <dgm:spPr/>
    </dgm:pt>
    <dgm:pt modelId="{F69DF86D-EF75-6942-A103-B17C6C4183D6}" type="pres">
      <dgm:prSet presAssocID="{EBD5695A-83FB-7242-9157-1C2A1AADD768}" presName="simulatedConn" presStyleLbl="solidFgAcc1" presStyleIdx="0" presStyleCnt="2"/>
      <dgm:spPr/>
    </dgm:pt>
    <dgm:pt modelId="{66ECF30E-9652-524D-B60C-F9AA74975695}" type="pres">
      <dgm:prSet presAssocID="{EBD5695A-83FB-7242-9157-1C2A1AADD768}" presName="vSp2" presStyleCnt="0"/>
      <dgm:spPr/>
    </dgm:pt>
    <dgm:pt modelId="{C6C6CD42-ECED-B040-A352-D868230E752F}" type="pres">
      <dgm:prSet presAssocID="{EBD5695A-83FB-7242-9157-1C2A1AADD768}" presName="sibTrans" presStyleCnt="0"/>
      <dgm:spPr/>
    </dgm:pt>
    <dgm:pt modelId="{333C2177-17C4-DE40-9D15-0E7856E96D72}" type="pres">
      <dgm:prSet presAssocID="{C9C56440-C051-BA43-8332-569C9D795696}" presName="compositeNode" presStyleCnt="0">
        <dgm:presLayoutVars>
          <dgm:bulletEnabled val="1"/>
        </dgm:presLayoutVars>
      </dgm:prSet>
      <dgm:spPr/>
    </dgm:pt>
    <dgm:pt modelId="{2445C2ED-DB4D-584A-9FCB-98A7F67BBC81}" type="pres">
      <dgm:prSet presAssocID="{C9C56440-C051-BA43-8332-569C9D795696}" presName="bgRect" presStyleLbl="node1" presStyleIdx="1" presStyleCnt="3"/>
      <dgm:spPr/>
      <dgm:t>
        <a:bodyPr/>
        <a:lstStyle/>
        <a:p>
          <a:endParaRPr lang="uk-UA"/>
        </a:p>
      </dgm:t>
    </dgm:pt>
    <dgm:pt modelId="{052E8FA0-B456-544A-BC72-A5EB58D3DEE5}" type="pres">
      <dgm:prSet presAssocID="{C9C56440-C051-BA43-8332-569C9D795696}" presName="parentNode" presStyleLbl="node1" presStyleIdx="1" presStyleCnt="3">
        <dgm:presLayoutVars>
          <dgm:chMax val="0"/>
          <dgm:bulletEnabled val="1"/>
        </dgm:presLayoutVars>
      </dgm:prSet>
      <dgm:spPr/>
      <dgm:t>
        <a:bodyPr/>
        <a:lstStyle/>
        <a:p>
          <a:endParaRPr lang="uk-UA"/>
        </a:p>
      </dgm:t>
    </dgm:pt>
    <dgm:pt modelId="{00A5E5F1-5176-364E-AD4E-C2F9F2D07FC5}" type="pres">
      <dgm:prSet presAssocID="{C9C56440-C051-BA43-8332-569C9D795696}" presName="childNode" presStyleLbl="node1" presStyleIdx="1" presStyleCnt="3">
        <dgm:presLayoutVars>
          <dgm:bulletEnabled val="1"/>
        </dgm:presLayoutVars>
      </dgm:prSet>
      <dgm:spPr/>
      <dgm:t>
        <a:bodyPr/>
        <a:lstStyle/>
        <a:p>
          <a:endParaRPr lang="uk-UA"/>
        </a:p>
      </dgm:t>
    </dgm:pt>
    <dgm:pt modelId="{149E2733-5658-0649-8113-86F89273303B}" type="pres">
      <dgm:prSet presAssocID="{6811489D-C08C-D248-957D-D5FAE3846929}" presName="hSp" presStyleCnt="0"/>
      <dgm:spPr/>
    </dgm:pt>
    <dgm:pt modelId="{BF3CFEFC-F0E5-1C44-AD3E-F90CD433A264}" type="pres">
      <dgm:prSet presAssocID="{6811489D-C08C-D248-957D-D5FAE3846929}" presName="vProcSp" presStyleCnt="0"/>
      <dgm:spPr/>
    </dgm:pt>
    <dgm:pt modelId="{5422D446-A567-724B-8824-294EB8B52433}" type="pres">
      <dgm:prSet presAssocID="{6811489D-C08C-D248-957D-D5FAE3846929}" presName="vSp1" presStyleCnt="0"/>
      <dgm:spPr/>
    </dgm:pt>
    <dgm:pt modelId="{EADB970C-47CD-E54F-B738-AE42A2D40D97}" type="pres">
      <dgm:prSet presAssocID="{6811489D-C08C-D248-957D-D5FAE3846929}" presName="simulatedConn" presStyleLbl="solidFgAcc1" presStyleIdx="1" presStyleCnt="2"/>
      <dgm:spPr/>
    </dgm:pt>
    <dgm:pt modelId="{3B85A44A-1BB4-F546-87F6-9815714BE040}" type="pres">
      <dgm:prSet presAssocID="{6811489D-C08C-D248-957D-D5FAE3846929}" presName="vSp2" presStyleCnt="0"/>
      <dgm:spPr/>
    </dgm:pt>
    <dgm:pt modelId="{95F57493-50DD-6B47-8DCA-F0A8FD996122}" type="pres">
      <dgm:prSet presAssocID="{6811489D-C08C-D248-957D-D5FAE3846929}" presName="sibTrans" presStyleCnt="0"/>
      <dgm:spPr/>
    </dgm:pt>
    <dgm:pt modelId="{D0E119E6-5349-5D4F-912B-F0B1AC2ADDE4}" type="pres">
      <dgm:prSet presAssocID="{FD4F502C-2DBA-4840-855F-E5DA3AE3576D}" presName="compositeNode" presStyleCnt="0">
        <dgm:presLayoutVars>
          <dgm:bulletEnabled val="1"/>
        </dgm:presLayoutVars>
      </dgm:prSet>
      <dgm:spPr/>
    </dgm:pt>
    <dgm:pt modelId="{077BAD46-586F-B947-9FBE-D1BC427A8466}" type="pres">
      <dgm:prSet presAssocID="{FD4F502C-2DBA-4840-855F-E5DA3AE3576D}" presName="bgRect" presStyleLbl="node1" presStyleIdx="2" presStyleCnt="3"/>
      <dgm:spPr/>
      <dgm:t>
        <a:bodyPr/>
        <a:lstStyle/>
        <a:p>
          <a:endParaRPr lang="uk-UA"/>
        </a:p>
      </dgm:t>
    </dgm:pt>
    <dgm:pt modelId="{148731FC-064F-C349-AA10-09D6D7BB8599}" type="pres">
      <dgm:prSet presAssocID="{FD4F502C-2DBA-4840-855F-E5DA3AE3576D}" presName="parentNode" presStyleLbl="node1" presStyleIdx="2" presStyleCnt="3">
        <dgm:presLayoutVars>
          <dgm:chMax val="0"/>
          <dgm:bulletEnabled val="1"/>
        </dgm:presLayoutVars>
      </dgm:prSet>
      <dgm:spPr/>
      <dgm:t>
        <a:bodyPr/>
        <a:lstStyle/>
        <a:p>
          <a:endParaRPr lang="uk-UA"/>
        </a:p>
      </dgm:t>
    </dgm:pt>
    <dgm:pt modelId="{2D344286-911F-B54D-A87B-11C86183679B}" type="pres">
      <dgm:prSet presAssocID="{FD4F502C-2DBA-4840-855F-E5DA3AE3576D}" presName="childNode" presStyleLbl="node1" presStyleIdx="2" presStyleCnt="3">
        <dgm:presLayoutVars>
          <dgm:bulletEnabled val="1"/>
        </dgm:presLayoutVars>
      </dgm:prSet>
      <dgm:spPr/>
      <dgm:t>
        <a:bodyPr/>
        <a:lstStyle/>
        <a:p>
          <a:endParaRPr lang="uk-UA"/>
        </a:p>
      </dgm:t>
    </dgm:pt>
  </dgm:ptLst>
  <dgm:cxnLst>
    <dgm:cxn modelId="{A6B1D611-F52F-9F45-B80B-A7998FFB5233}" type="presOf" srcId="{FD4F502C-2DBA-4840-855F-E5DA3AE3576D}" destId="{077BAD46-586F-B947-9FBE-D1BC427A8466}" srcOrd="0" destOrd="0" presId="urn:microsoft.com/office/officeart/2005/8/layout/hProcess7"/>
    <dgm:cxn modelId="{6BB7E879-7A2B-B448-9C9D-A9D0215C4777}" type="presOf" srcId="{EFE8E668-32DF-D448-8BF9-9E98022C568A}" destId="{C9DEE311-8E6B-2E4C-B170-847CAEEE369B}" srcOrd="1" destOrd="0" presId="urn:microsoft.com/office/officeart/2005/8/layout/hProcess7"/>
    <dgm:cxn modelId="{26D66456-438A-5547-BE2A-5156B3550CCF}" type="presOf" srcId="{FD4F502C-2DBA-4840-855F-E5DA3AE3576D}" destId="{148731FC-064F-C349-AA10-09D6D7BB8599}" srcOrd="1" destOrd="0" presId="urn:microsoft.com/office/officeart/2005/8/layout/hProcess7"/>
    <dgm:cxn modelId="{5C83F1E6-383A-1B43-BE98-F95952F56F44}" type="presOf" srcId="{EFE8E668-32DF-D448-8BF9-9E98022C568A}" destId="{E587608C-2A65-9F43-A988-5D0A97D48F82}" srcOrd="0" destOrd="0" presId="urn:microsoft.com/office/officeart/2005/8/layout/hProcess7"/>
    <dgm:cxn modelId="{27DBA828-5A1D-9641-8443-3789187F2D99}" srcId="{FD4F502C-2DBA-4840-855F-E5DA3AE3576D}" destId="{B96E24FF-4E53-6A47-AF93-E00BE71BF5ED}" srcOrd="0" destOrd="0" parTransId="{1C47074F-FB51-464A-8CBE-D99923A36AC8}" sibTransId="{EA5A5A2A-E096-4146-91DB-B8F4F0EE3478}"/>
    <dgm:cxn modelId="{9EF118EA-474E-C647-A67B-9A63AE83D438}" type="presOf" srcId="{C9C56440-C051-BA43-8332-569C9D795696}" destId="{2445C2ED-DB4D-584A-9FCB-98A7F67BBC81}" srcOrd="0" destOrd="0" presId="urn:microsoft.com/office/officeart/2005/8/layout/hProcess7"/>
    <dgm:cxn modelId="{5AD75588-CFBF-624F-933D-6546937B2AD4}" srcId="{8CC908E8-1F2C-AA43-AF48-FDCD0FD0B147}" destId="{FD4F502C-2DBA-4840-855F-E5DA3AE3576D}" srcOrd="2" destOrd="0" parTransId="{B202D848-92B0-704F-8DED-F81C4EC5DD69}" sibTransId="{40191B29-CE5F-F341-9C3B-280B5B341A90}"/>
    <dgm:cxn modelId="{E2D8A835-49C0-EC4C-B956-F17978B875E9}" type="presOf" srcId="{B96E24FF-4E53-6A47-AF93-E00BE71BF5ED}" destId="{2D344286-911F-B54D-A87B-11C86183679B}" srcOrd="0" destOrd="0" presId="urn:microsoft.com/office/officeart/2005/8/layout/hProcess7"/>
    <dgm:cxn modelId="{FD3B9A35-9414-1343-83FE-EBB4105CF488}" type="presOf" srcId="{5C4C0613-CD3A-B24C-B908-3588EE224595}" destId="{2FC875E7-52FD-6D40-BBC4-EB17CD2D9C38}" srcOrd="0" destOrd="0" presId="urn:microsoft.com/office/officeart/2005/8/layout/hProcess7"/>
    <dgm:cxn modelId="{E4F56F90-6660-CB45-9123-54D73694FF49}" srcId="{8CC908E8-1F2C-AA43-AF48-FDCD0FD0B147}" destId="{EFE8E668-32DF-D448-8BF9-9E98022C568A}" srcOrd="0" destOrd="0" parTransId="{3F94A9DC-09E8-7240-9F40-EFCA54D3F1B2}" sibTransId="{EBD5695A-83FB-7242-9157-1C2A1AADD768}"/>
    <dgm:cxn modelId="{256F63A1-D584-034F-BC94-AE85B717CC13}" srcId="{8CC908E8-1F2C-AA43-AF48-FDCD0FD0B147}" destId="{C9C56440-C051-BA43-8332-569C9D795696}" srcOrd="1" destOrd="0" parTransId="{27214F4F-0201-EA45-B6ED-BD78FFF2A11D}" sibTransId="{6811489D-C08C-D248-957D-D5FAE3846929}"/>
    <dgm:cxn modelId="{05AB482E-74F1-D94B-B88A-57F396A039D9}" type="presOf" srcId="{37258380-7BC1-8B44-89C2-7549D4871EBB}" destId="{00A5E5F1-5176-364E-AD4E-C2F9F2D07FC5}" srcOrd="0" destOrd="0" presId="urn:microsoft.com/office/officeart/2005/8/layout/hProcess7"/>
    <dgm:cxn modelId="{E4083D5F-9B69-5745-9EEE-56B0FC725316}" srcId="{EFE8E668-32DF-D448-8BF9-9E98022C568A}" destId="{5C4C0613-CD3A-B24C-B908-3588EE224595}" srcOrd="0" destOrd="0" parTransId="{86E1EF69-E95E-FE42-AB1C-C22D92D53DE8}" sibTransId="{15C2373E-8A13-754D-A8B3-891FFC668329}"/>
    <dgm:cxn modelId="{2C27C5C0-A7A0-BB4B-927F-014E393B90ED}" type="presOf" srcId="{C9C56440-C051-BA43-8332-569C9D795696}" destId="{052E8FA0-B456-544A-BC72-A5EB58D3DEE5}" srcOrd="1" destOrd="0" presId="urn:microsoft.com/office/officeart/2005/8/layout/hProcess7"/>
    <dgm:cxn modelId="{577004CF-C875-0441-AB0F-33F977AA8800}" type="presOf" srcId="{8CC908E8-1F2C-AA43-AF48-FDCD0FD0B147}" destId="{1D1B09A8-CC60-8045-82CE-C263C6BDB2D2}" srcOrd="0" destOrd="0" presId="urn:microsoft.com/office/officeart/2005/8/layout/hProcess7"/>
    <dgm:cxn modelId="{FEF4D7C0-A6DF-D943-A075-DAE16DDB6BA9}" srcId="{C9C56440-C051-BA43-8332-569C9D795696}" destId="{37258380-7BC1-8B44-89C2-7549D4871EBB}" srcOrd="0" destOrd="0" parTransId="{F99B284C-5C38-B74F-AB22-A0B2E6D3B2CA}" sibTransId="{1C791A7E-A0A6-6B45-BFA4-20BF42CC1E63}"/>
    <dgm:cxn modelId="{26222C82-227D-AA48-8248-8DE5EC604D2A}" type="presParOf" srcId="{1D1B09A8-CC60-8045-82CE-C263C6BDB2D2}" destId="{FD5AE6F7-9969-9546-B6E7-B9D6171A5D16}" srcOrd="0" destOrd="0" presId="urn:microsoft.com/office/officeart/2005/8/layout/hProcess7"/>
    <dgm:cxn modelId="{0F20BCF8-3D91-614C-8103-100426CFFBB2}" type="presParOf" srcId="{FD5AE6F7-9969-9546-B6E7-B9D6171A5D16}" destId="{E587608C-2A65-9F43-A988-5D0A97D48F82}" srcOrd="0" destOrd="0" presId="urn:microsoft.com/office/officeart/2005/8/layout/hProcess7"/>
    <dgm:cxn modelId="{29CF00DE-C1E6-FC44-9C6F-E2E1D9C0DD8D}" type="presParOf" srcId="{FD5AE6F7-9969-9546-B6E7-B9D6171A5D16}" destId="{C9DEE311-8E6B-2E4C-B170-847CAEEE369B}" srcOrd="1" destOrd="0" presId="urn:microsoft.com/office/officeart/2005/8/layout/hProcess7"/>
    <dgm:cxn modelId="{11B84E7B-FCC0-154D-BFBE-14FC4A23013B}" type="presParOf" srcId="{FD5AE6F7-9969-9546-B6E7-B9D6171A5D16}" destId="{2FC875E7-52FD-6D40-BBC4-EB17CD2D9C38}" srcOrd="2" destOrd="0" presId="urn:microsoft.com/office/officeart/2005/8/layout/hProcess7"/>
    <dgm:cxn modelId="{AAD734ED-DA16-0C4B-B4BD-C0BA7DFB5B6E}" type="presParOf" srcId="{1D1B09A8-CC60-8045-82CE-C263C6BDB2D2}" destId="{4DC8AF82-C562-F845-8ECA-6BD742C3D22E}" srcOrd="1" destOrd="0" presId="urn:microsoft.com/office/officeart/2005/8/layout/hProcess7"/>
    <dgm:cxn modelId="{BAA912A4-1452-7E46-B470-DB9F41D45253}" type="presParOf" srcId="{1D1B09A8-CC60-8045-82CE-C263C6BDB2D2}" destId="{0512CA53-0D79-DF41-912E-4A4604FE0F09}" srcOrd="2" destOrd="0" presId="urn:microsoft.com/office/officeart/2005/8/layout/hProcess7"/>
    <dgm:cxn modelId="{FB5562BD-373D-564F-AF4A-451B2D67C348}" type="presParOf" srcId="{0512CA53-0D79-DF41-912E-4A4604FE0F09}" destId="{8035E8F1-DC2E-8D4A-A14B-1C921D2DE173}" srcOrd="0" destOrd="0" presId="urn:microsoft.com/office/officeart/2005/8/layout/hProcess7"/>
    <dgm:cxn modelId="{A9A1F267-1DE5-0340-9220-D6C89B54212E}" type="presParOf" srcId="{0512CA53-0D79-DF41-912E-4A4604FE0F09}" destId="{F69DF86D-EF75-6942-A103-B17C6C4183D6}" srcOrd="1" destOrd="0" presId="urn:microsoft.com/office/officeart/2005/8/layout/hProcess7"/>
    <dgm:cxn modelId="{DFD6FA90-E800-0F47-ABD8-15E747BC7CA8}" type="presParOf" srcId="{0512CA53-0D79-DF41-912E-4A4604FE0F09}" destId="{66ECF30E-9652-524D-B60C-F9AA74975695}" srcOrd="2" destOrd="0" presId="urn:microsoft.com/office/officeart/2005/8/layout/hProcess7"/>
    <dgm:cxn modelId="{8F4DEADF-7073-E64A-ACF7-9CB4499D3357}" type="presParOf" srcId="{1D1B09A8-CC60-8045-82CE-C263C6BDB2D2}" destId="{C6C6CD42-ECED-B040-A352-D868230E752F}" srcOrd="3" destOrd="0" presId="urn:microsoft.com/office/officeart/2005/8/layout/hProcess7"/>
    <dgm:cxn modelId="{C6985D25-4AB5-6940-9489-FA59B01E7A93}" type="presParOf" srcId="{1D1B09A8-CC60-8045-82CE-C263C6BDB2D2}" destId="{333C2177-17C4-DE40-9D15-0E7856E96D72}" srcOrd="4" destOrd="0" presId="urn:microsoft.com/office/officeart/2005/8/layout/hProcess7"/>
    <dgm:cxn modelId="{A9B351B1-BB35-4E46-B7B7-5F4032728ADA}" type="presParOf" srcId="{333C2177-17C4-DE40-9D15-0E7856E96D72}" destId="{2445C2ED-DB4D-584A-9FCB-98A7F67BBC81}" srcOrd="0" destOrd="0" presId="urn:microsoft.com/office/officeart/2005/8/layout/hProcess7"/>
    <dgm:cxn modelId="{DE15A08B-0AC1-5345-BFCE-2402752D04BD}" type="presParOf" srcId="{333C2177-17C4-DE40-9D15-0E7856E96D72}" destId="{052E8FA0-B456-544A-BC72-A5EB58D3DEE5}" srcOrd="1" destOrd="0" presId="urn:microsoft.com/office/officeart/2005/8/layout/hProcess7"/>
    <dgm:cxn modelId="{452E43E8-B9BE-FF42-A0E7-EA388453E7C3}" type="presParOf" srcId="{333C2177-17C4-DE40-9D15-0E7856E96D72}" destId="{00A5E5F1-5176-364E-AD4E-C2F9F2D07FC5}" srcOrd="2" destOrd="0" presId="urn:microsoft.com/office/officeart/2005/8/layout/hProcess7"/>
    <dgm:cxn modelId="{162F2302-BD8F-4D4C-B439-D84F0DDBDE52}" type="presParOf" srcId="{1D1B09A8-CC60-8045-82CE-C263C6BDB2D2}" destId="{149E2733-5658-0649-8113-86F89273303B}" srcOrd="5" destOrd="0" presId="urn:microsoft.com/office/officeart/2005/8/layout/hProcess7"/>
    <dgm:cxn modelId="{7FA25911-503A-8743-858F-72FD80711A8A}" type="presParOf" srcId="{1D1B09A8-CC60-8045-82CE-C263C6BDB2D2}" destId="{BF3CFEFC-F0E5-1C44-AD3E-F90CD433A264}" srcOrd="6" destOrd="0" presId="urn:microsoft.com/office/officeart/2005/8/layout/hProcess7"/>
    <dgm:cxn modelId="{64191753-7C08-7C45-9F7F-2FD90457EDFA}" type="presParOf" srcId="{BF3CFEFC-F0E5-1C44-AD3E-F90CD433A264}" destId="{5422D446-A567-724B-8824-294EB8B52433}" srcOrd="0" destOrd="0" presId="urn:microsoft.com/office/officeart/2005/8/layout/hProcess7"/>
    <dgm:cxn modelId="{3CE3FF3E-C823-834F-ADC4-F52D3BDE483A}" type="presParOf" srcId="{BF3CFEFC-F0E5-1C44-AD3E-F90CD433A264}" destId="{EADB970C-47CD-E54F-B738-AE42A2D40D97}" srcOrd="1" destOrd="0" presId="urn:microsoft.com/office/officeart/2005/8/layout/hProcess7"/>
    <dgm:cxn modelId="{F90DD0B4-831F-6644-A840-64FE75F412B2}" type="presParOf" srcId="{BF3CFEFC-F0E5-1C44-AD3E-F90CD433A264}" destId="{3B85A44A-1BB4-F546-87F6-9815714BE040}" srcOrd="2" destOrd="0" presId="urn:microsoft.com/office/officeart/2005/8/layout/hProcess7"/>
    <dgm:cxn modelId="{36F78004-8A73-D141-812D-C43E8C706B00}" type="presParOf" srcId="{1D1B09A8-CC60-8045-82CE-C263C6BDB2D2}" destId="{95F57493-50DD-6B47-8DCA-F0A8FD996122}" srcOrd="7" destOrd="0" presId="urn:microsoft.com/office/officeart/2005/8/layout/hProcess7"/>
    <dgm:cxn modelId="{517854E2-E0E9-834C-83D4-ACC909A2041D}" type="presParOf" srcId="{1D1B09A8-CC60-8045-82CE-C263C6BDB2D2}" destId="{D0E119E6-5349-5D4F-912B-F0B1AC2ADDE4}" srcOrd="8" destOrd="0" presId="urn:microsoft.com/office/officeart/2005/8/layout/hProcess7"/>
    <dgm:cxn modelId="{B58EA1EF-0493-4244-A8F9-6C8BD4132FE8}" type="presParOf" srcId="{D0E119E6-5349-5D4F-912B-F0B1AC2ADDE4}" destId="{077BAD46-586F-B947-9FBE-D1BC427A8466}" srcOrd="0" destOrd="0" presId="urn:microsoft.com/office/officeart/2005/8/layout/hProcess7"/>
    <dgm:cxn modelId="{1F704B80-5203-B448-809E-ED52102BBFDE}" type="presParOf" srcId="{D0E119E6-5349-5D4F-912B-F0B1AC2ADDE4}" destId="{148731FC-064F-C349-AA10-09D6D7BB8599}" srcOrd="1" destOrd="0" presId="urn:microsoft.com/office/officeart/2005/8/layout/hProcess7"/>
    <dgm:cxn modelId="{19F44850-2A57-0C4A-B0BB-E00B2735A429}" type="presParOf" srcId="{D0E119E6-5349-5D4F-912B-F0B1AC2ADDE4}" destId="{2D344286-911F-B54D-A87B-11C86183679B}" srcOrd="2"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9FC3292C-3C14-0B4A-89F7-7151C65AB7FF}" type="doc">
      <dgm:prSet loTypeId="urn:microsoft.com/office/officeart/2005/8/layout/list1" loCatId="list" qsTypeId="urn:microsoft.com/office/officeart/2005/8/quickstyle/3d2" qsCatId="3D" csTypeId="urn:microsoft.com/office/officeart/2005/8/colors/accent5_5" csCatId="accent5" phldr="1"/>
      <dgm:spPr/>
      <dgm:t>
        <a:bodyPr/>
        <a:lstStyle/>
        <a:p>
          <a:endParaRPr lang="ru-RU"/>
        </a:p>
      </dgm:t>
    </dgm:pt>
    <dgm:pt modelId="{E7C73641-4F99-994B-9A22-2FC77F0C24DC}">
      <dgm:prSet custT="1"/>
      <dgm:spPr/>
      <dgm:t>
        <a:bodyPr/>
        <a:lstStyle/>
        <a:p>
          <a:r>
            <a:rPr lang="uk-UA" sz="1400" b="1" i="1" dirty="0">
              <a:solidFill>
                <a:schemeClr val="accent5">
                  <a:lumMod val="50000"/>
                </a:schemeClr>
              </a:solidFill>
            </a:rPr>
            <a:t>неоднозначне викладення вимоги тендерної документації</a:t>
          </a:r>
          <a:endParaRPr lang="ru-RU" sz="1400" dirty="0">
            <a:solidFill>
              <a:schemeClr val="accent5">
                <a:lumMod val="50000"/>
              </a:schemeClr>
            </a:solidFill>
          </a:endParaRPr>
        </a:p>
      </dgm:t>
    </dgm:pt>
    <dgm:pt modelId="{C05BC8D8-A572-6D43-A228-D72D6FBB25BF}" type="parTrans" cxnId="{CA8E6AB8-176B-8343-86C4-E8B170A24813}">
      <dgm:prSet/>
      <dgm:spPr/>
      <dgm:t>
        <a:bodyPr/>
        <a:lstStyle/>
        <a:p>
          <a:endParaRPr lang="ru-RU"/>
        </a:p>
      </dgm:t>
    </dgm:pt>
    <dgm:pt modelId="{86445830-45ED-D749-8785-065747F2D619}" type="sibTrans" cxnId="{CA8E6AB8-176B-8343-86C4-E8B170A24813}">
      <dgm:prSet/>
      <dgm:spPr/>
      <dgm:t>
        <a:bodyPr/>
        <a:lstStyle/>
        <a:p>
          <a:endParaRPr lang="ru-RU"/>
        </a:p>
      </dgm:t>
    </dgm:pt>
    <dgm:pt modelId="{83A4C2DC-E5F0-9D47-BFDA-C797B3319946}">
      <dgm:prSet custT="1"/>
      <dgm:spPr/>
      <dgm:t>
        <a:bodyPr/>
        <a:lstStyle/>
        <a:p>
          <a:r>
            <a:rPr lang="uk-UA" sz="1400" b="1" i="1" dirty="0">
              <a:solidFill>
                <a:schemeClr val="accent5">
                  <a:lumMod val="50000"/>
                </a:schemeClr>
              </a:solidFill>
            </a:rPr>
            <a:t>вимога замовника щодо підтвердження релевантного досвіду</a:t>
          </a:r>
          <a:endParaRPr lang="ru-RU" sz="1400" dirty="0">
            <a:solidFill>
              <a:schemeClr val="accent5">
                <a:lumMod val="50000"/>
              </a:schemeClr>
            </a:solidFill>
          </a:endParaRPr>
        </a:p>
      </dgm:t>
    </dgm:pt>
    <dgm:pt modelId="{5F073B09-F6C3-0343-AFF0-80EF12672C70}" type="parTrans" cxnId="{D9CA6632-ADB6-3D41-A9C6-D72B0B59DD1C}">
      <dgm:prSet/>
      <dgm:spPr/>
      <dgm:t>
        <a:bodyPr/>
        <a:lstStyle/>
        <a:p>
          <a:endParaRPr lang="ru-RU"/>
        </a:p>
      </dgm:t>
    </dgm:pt>
    <dgm:pt modelId="{E512A879-879B-934F-BC68-21E378C217BE}" type="sibTrans" cxnId="{D9CA6632-ADB6-3D41-A9C6-D72B0B59DD1C}">
      <dgm:prSet/>
      <dgm:spPr/>
      <dgm:t>
        <a:bodyPr/>
        <a:lstStyle/>
        <a:p>
          <a:endParaRPr lang="ru-RU"/>
        </a:p>
      </dgm:t>
    </dgm:pt>
    <dgm:pt modelId="{839FCB0D-2793-B249-A4DC-5179F321BA98}">
      <dgm:prSet custT="1"/>
      <dgm:spPr/>
      <dgm:t>
        <a:bodyPr/>
        <a:lstStyle/>
        <a:p>
          <a:r>
            <a:rPr lang="uk-UA" sz="1400" b="1" i="1" dirty="0">
              <a:solidFill>
                <a:schemeClr val="accent5">
                  <a:lumMod val="50000"/>
                </a:schemeClr>
              </a:solidFill>
            </a:rPr>
            <a:t>встановлення необґрунтованої кількості договорів, які попередньо повинен був виконати учасник</a:t>
          </a:r>
          <a:r>
            <a:rPr lang="en-US" sz="1400" b="1" i="1" dirty="0">
              <a:solidFill>
                <a:schemeClr val="accent5">
                  <a:lumMod val="50000"/>
                </a:schemeClr>
              </a:solidFill>
            </a:rPr>
            <a:t>;</a:t>
          </a:r>
          <a:r>
            <a:rPr lang="uk-UA" sz="1400" b="1" i="1" dirty="0">
              <a:solidFill>
                <a:schemeClr val="accent5">
                  <a:lumMod val="50000"/>
                </a:schemeClr>
              </a:solidFill>
            </a:rPr>
            <a:t> періоду, за який повинні були бути виконані такі договори</a:t>
          </a:r>
          <a:r>
            <a:rPr lang="en-US" sz="1400" b="1" i="1" dirty="0">
              <a:solidFill>
                <a:schemeClr val="accent5">
                  <a:lumMod val="50000"/>
                </a:schemeClr>
              </a:solidFill>
            </a:rPr>
            <a:t>; </a:t>
          </a:r>
          <a:r>
            <a:rPr lang="uk-UA" sz="1400" b="1" i="1" dirty="0">
              <a:solidFill>
                <a:schemeClr val="accent5">
                  <a:lumMod val="50000"/>
                </a:schemeClr>
              </a:solidFill>
            </a:rPr>
            <a:t>вартісного обсягу предмету закупівлі</a:t>
          </a:r>
          <a:r>
            <a:rPr lang="en-US" sz="1400" b="1" i="1" dirty="0">
              <a:solidFill>
                <a:schemeClr val="accent5">
                  <a:lumMod val="50000"/>
                </a:schemeClr>
              </a:solidFill>
            </a:rPr>
            <a:t>; </a:t>
          </a:r>
          <a:r>
            <a:rPr lang="uk-UA" sz="1400" b="1" i="1" dirty="0">
              <a:solidFill>
                <a:schemeClr val="accent5">
                  <a:lumMod val="50000"/>
                </a:schemeClr>
              </a:solidFill>
            </a:rPr>
            <a:t>переліку конкретних організацій замовників, з якими укладалися договори</a:t>
          </a:r>
          <a:r>
            <a:rPr lang="en-US" sz="1400" b="1" i="1" dirty="0">
              <a:solidFill>
                <a:schemeClr val="accent5">
                  <a:lumMod val="50000"/>
                </a:schemeClr>
              </a:solidFill>
            </a:rPr>
            <a:t>;</a:t>
          </a:r>
          <a:r>
            <a:rPr lang="uk-UA" sz="1400" b="1" i="1" dirty="0">
              <a:solidFill>
                <a:schemeClr val="accent5">
                  <a:lumMod val="50000"/>
                </a:schemeClr>
              </a:solidFill>
            </a:rPr>
            <a:t> території виконання аналогічного договору </a:t>
          </a:r>
          <a:endParaRPr lang="ru-RU" sz="1400" dirty="0">
            <a:solidFill>
              <a:schemeClr val="accent5">
                <a:lumMod val="50000"/>
              </a:schemeClr>
            </a:solidFill>
          </a:endParaRPr>
        </a:p>
      </dgm:t>
    </dgm:pt>
    <dgm:pt modelId="{D902EDED-3691-E844-B0EC-1F776B24BC02}" type="parTrans" cxnId="{8B5D3EF7-4210-9F48-8BF0-6767134E14EB}">
      <dgm:prSet/>
      <dgm:spPr/>
      <dgm:t>
        <a:bodyPr/>
        <a:lstStyle/>
        <a:p>
          <a:endParaRPr lang="ru-RU"/>
        </a:p>
      </dgm:t>
    </dgm:pt>
    <dgm:pt modelId="{5251557C-8A43-0444-9154-CD015A289A6E}" type="sibTrans" cxnId="{8B5D3EF7-4210-9F48-8BF0-6767134E14EB}">
      <dgm:prSet/>
      <dgm:spPr/>
      <dgm:t>
        <a:bodyPr/>
        <a:lstStyle/>
        <a:p>
          <a:endParaRPr lang="ru-RU"/>
        </a:p>
      </dgm:t>
    </dgm:pt>
    <dgm:pt modelId="{F482194F-0CB4-7B40-A17D-F15FF98EFAF2}">
      <dgm:prSet custT="1"/>
      <dgm:spPr/>
      <dgm:t>
        <a:bodyPr/>
        <a:lstStyle/>
        <a:p>
          <a:r>
            <a:rPr lang="uk-UA" sz="1400" b="1" i="1" dirty="0">
              <a:solidFill>
                <a:schemeClr val="accent5">
                  <a:lumMod val="50000"/>
                </a:schemeClr>
              </a:solidFill>
            </a:rPr>
            <a:t>необґрунтоване встановлення вимог на підтвердження кваліфікації та матеріально-технічної бази</a:t>
          </a:r>
          <a:endParaRPr lang="ru-RU" sz="1400" dirty="0">
            <a:solidFill>
              <a:schemeClr val="accent5">
                <a:lumMod val="50000"/>
              </a:schemeClr>
            </a:solidFill>
          </a:endParaRPr>
        </a:p>
      </dgm:t>
    </dgm:pt>
    <dgm:pt modelId="{219DD147-78E8-8043-930B-382DADA29C51}" type="parTrans" cxnId="{850BF3B0-A5BE-DA44-9AFA-EEC77522FD8B}">
      <dgm:prSet/>
      <dgm:spPr/>
      <dgm:t>
        <a:bodyPr/>
        <a:lstStyle/>
        <a:p>
          <a:endParaRPr lang="ru-RU"/>
        </a:p>
      </dgm:t>
    </dgm:pt>
    <dgm:pt modelId="{BDA0196C-A754-1749-9DCA-08B91657338F}" type="sibTrans" cxnId="{850BF3B0-A5BE-DA44-9AFA-EEC77522FD8B}">
      <dgm:prSet/>
      <dgm:spPr/>
      <dgm:t>
        <a:bodyPr/>
        <a:lstStyle/>
        <a:p>
          <a:endParaRPr lang="ru-RU"/>
        </a:p>
      </dgm:t>
    </dgm:pt>
    <dgm:pt modelId="{C5DB304C-F2C3-E44A-AE1A-A7EED5E97DE3}">
      <dgm:prSet custT="1"/>
      <dgm:spPr/>
      <dgm:t>
        <a:bodyPr/>
        <a:lstStyle/>
        <a:p>
          <a:r>
            <a:rPr lang="uk-UA" sz="1400" b="1" i="1" dirty="0">
              <a:solidFill>
                <a:schemeClr val="accent5">
                  <a:lumMod val="50000"/>
                </a:schemeClr>
              </a:solidFill>
            </a:rPr>
            <a:t>дискримінаційні умови в частині визначення предмету договору (з правом його зміни), опису товар, вимог до конструкції, надання неіснуючих документів тощо</a:t>
          </a:r>
          <a:r>
            <a:rPr lang="ru-RU" sz="1400" b="1" i="1" dirty="0">
              <a:solidFill>
                <a:schemeClr val="accent5">
                  <a:lumMod val="50000"/>
                </a:schemeClr>
              </a:solidFill>
            </a:rPr>
            <a:t> </a:t>
          </a:r>
          <a:endParaRPr lang="ru-RU" sz="1400" dirty="0">
            <a:solidFill>
              <a:schemeClr val="accent5">
                <a:lumMod val="50000"/>
              </a:schemeClr>
            </a:solidFill>
          </a:endParaRPr>
        </a:p>
      </dgm:t>
    </dgm:pt>
    <dgm:pt modelId="{2127924B-74D5-8C45-B036-2D26454FCE79}" type="parTrans" cxnId="{0844C437-3411-5343-B9FA-107A47504E90}">
      <dgm:prSet/>
      <dgm:spPr/>
      <dgm:t>
        <a:bodyPr/>
        <a:lstStyle/>
        <a:p>
          <a:endParaRPr lang="ru-RU"/>
        </a:p>
      </dgm:t>
    </dgm:pt>
    <dgm:pt modelId="{F5741475-30EB-934C-BD2E-19BA41B1B725}" type="sibTrans" cxnId="{0844C437-3411-5343-B9FA-107A47504E90}">
      <dgm:prSet/>
      <dgm:spPr/>
      <dgm:t>
        <a:bodyPr/>
        <a:lstStyle/>
        <a:p>
          <a:endParaRPr lang="ru-RU"/>
        </a:p>
      </dgm:t>
    </dgm:pt>
    <dgm:pt modelId="{7D496D4A-1455-FE4A-8DB4-78EE1E720F29}">
      <dgm:prSet custT="1"/>
      <dgm:spPr/>
      <dgm:t>
        <a:bodyPr/>
        <a:lstStyle/>
        <a:p>
          <a:r>
            <a:rPr lang="uk-UA" sz="1400" b="1" i="1" dirty="0">
              <a:solidFill>
                <a:schemeClr val="accent5">
                  <a:lumMod val="50000"/>
                </a:schemeClr>
              </a:solidFill>
            </a:rPr>
            <a:t>відсутність інформації, наявність якої визначено законодавством (строку поставки, місця поставки, вимоги до властивостей товарів тощо)</a:t>
          </a:r>
          <a:endParaRPr lang="ru-RU" sz="1400" dirty="0">
            <a:solidFill>
              <a:schemeClr val="accent5">
                <a:lumMod val="50000"/>
              </a:schemeClr>
            </a:solidFill>
          </a:endParaRPr>
        </a:p>
      </dgm:t>
    </dgm:pt>
    <dgm:pt modelId="{BE1E9FD4-9D42-7F41-8877-B8332020D356}" type="parTrans" cxnId="{6175CE62-43E2-E141-AF61-4C68C63298B9}">
      <dgm:prSet/>
      <dgm:spPr/>
      <dgm:t>
        <a:bodyPr/>
        <a:lstStyle/>
        <a:p>
          <a:endParaRPr lang="ru-RU"/>
        </a:p>
      </dgm:t>
    </dgm:pt>
    <dgm:pt modelId="{7EEC7F7B-4C41-8C4A-AA1B-EE25262F0CF6}" type="sibTrans" cxnId="{6175CE62-43E2-E141-AF61-4C68C63298B9}">
      <dgm:prSet/>
      <dgm:spPr/>
      <dgm:t>
        <a:bodyPr/>
        <a:lstStyle/>
        <a:p>
          <a:endParaRPr lang="ru-RU"/>
        </a:p>
      </dgm:t>
    </dgm:pt>
    <dgm:pt modelId="{3626CBFA-ED88-9144-9F44-2D20226471D9}" type="pres">
      <dgm:prSet presAssocID="{9FC3292C-3C14-0B4A-89F7-7151C65AB7FF}" presName="linear" presStyleCnt="0">
        <dgm:presLayoutVars>
          <dgm:dir/>
          <dgm:animLvl val="lvl"/>
          <dgm:resizeHandles val="exact"/>
        </dgm:presLayoutVars>
      </dgm:prSet>
      <dgm:spPr/>
      <dgm:t>
        <a:bodyPr/>
        <a:lstStyle/>
        <a:p>
          <a:endParaRPr lang="uk-UA"/>
        </a:p>
      </dgm:t>
    </dgm:pt>
    <dgm:pt modelId="{68B6AA59-EB65-074F-9491-84CC9EC400A3}" type="pres">
      <dgm:prSet presAssocID="{E7C73641-4F99-994B-9A22-2FC77F0C24DC}" presName="parentLin" presStyleCnt="0"/>
      <dgm:spPr/>
    </dgm:pt>
    <dgm:pt modelId="{B648FBF1-B557-314D-9EB8-73101739CEB1}" type="pres">
      <dgm:prSet presAssocID="{E7C73641-4F99-994B-9A22-2FC77F0C24DC}" presName="parentLeftMargin" presStyleLbl="node1" presStyleIdx="0" presStyleCnt="6"/>
      <dgm:spPr/>
      <dgm:t>
        <a:bodyPr/>
        <a:lstStyle/>
        <a:p>
          <a:endParaRPr lang="uk-UA"/>
        </a:p>
      </dgm:t>
    </dgm:pt>
    <dgm:pt modelId="{D2D573D4-C125-7447-A7B8-23253E56BAE0}" type="pres">
      <dgm:prSet presAssocID="{E7C73641-4F99-994B-9A22-2FC77F0C24DC}" presName="parentText" presStyleLbl="node1" presStyleIdx="0" presStyleCnt="6">
        <dgm:presLayoutVars>
          <dgm:chMax val="0"/>
          <dgm:bulletEnabled val="1"/>
        </dgm:presLayoutVars>
      </dgm:prSet>
      <dgm:spPr/>
      <dgm:t>
        <a:bodyPr/>
        <a:lstStyle/>
        <a:p>
          <a:endParaRPr lang="uk-UA"/>
        </a:p>
      </dgm:t>
    </dgm:pt>
    <dgm:pt modelId="{B0F09654-0629-7D4D-8635-CB47B088D192}" type="pres">
      <dgm:prSet presAssocID="{E7C73641-4F99-994B-9A22-2FC77F0C24DC}" presName="negativeSpace" presStyleCnt="0"/>
      <dgm:spPr/>
    </dgm:pt>
    <dgm:pt modelId="{570A2690-B5BF-3849-B488-6948794D0756}" type="pres">
      <dgm:prSet presAssocID="{E7C73641-4F99-994B-9A22-2FC77F0C24DC}" presName="childText" presStyleLbl="conFgAcc1" presStyleIdx="0" presStyleCnt="6">
        <dgm:presLayoutVars>
          <dgm:bulletEnabled val="1"/>
        </dgm:presLayoutVars>
      </dgm:prSet>
      <dgm:spPr/>
    </dgm:pt>
    <dgm:pt modelId="{3DE7C365-9515-B641-A1BD-41DF6DD4541F}" type="pres">
      <dgm:prSet presAssocID="{86445830-45ED-D749-8785-065747F2D619}" presName="spaceBetweenRectangles" presStyleCnt="0"/>
      <dgm:spPr/>
    </dgm:pt>
    <dgm:pt modelId="{5992A303-59C9-DD40-A09D-1954114826C4}" type="pres">
      <dgm:prSet presAssocID="{83A4C2DC-E5F0-9D47-BFDA-C797B3319946}" presName="parentLin" presStyleCnt="0"/>
      <dgm:spPr/>
    </dgm:pt>
    <dgm:pt modelId="{3C32AF14-63B6-B947-9556-D57A8B417BEA}" type="pres">
      <dgm:prSet presAssocID="{83A4C2DC-E5F0-9D47-BFDA-C797B3319946}" presName="parentLeftMargin" presStyleLbl="node1" presStyleIdx="0" presStyleCnt="6"/>
      <dgm:spPr/>
      <dgm:t>
        <a:bodyPr/>
        <a:lstStyle/>
        <a:p>
          <a:endParaRPr lang="uk-UA"/>
        </a:p>
      </dgm:t>
    </dgm:pt>
    <dgm:pt modelId="{54244A4E-12FF-AE40-BD03-114E8CF5FEDB}" type="pres">
      <dgm:prSet presAssocID="{83A4C2DC-E5F0-9D47-BFDA-C797B3319946}" presName="parentText" presStyleLbl="node1" presStyleIdx="1" presStyleCnt="6">
        <dgm:presLayoutVars>
          <dgm:chMax val="0"/>
          <dgm:bulletEnabled val="1"/>
        </dgm:presLayoutVars>
      </dgm:prSet>
      <dgm:spPr/>
      <dgm:t>
        <a:bodyPr/>
        <a:lstStyle/>
        <a:p>
          <a:endParaRPr lang="uk-UA"/>
        </a:p>
      </dgm:t>
    </dgm:pt>
    <dgm:pt modelId="{F98D6670-5495-9244-BEE1-E97CFB69D637}" type="pres">
      <dgm:prSet presAssocID="{83A4C2DC-E5F0-9D47-BFDA-C797B3319946}" presName="negativeSpace" presStyleCnt="0"/>
      <dgm:spPr/>
    </dgm:pt>
    <dgm:pt modelId="{48C67D98-6CEA-BA4A-B94F-3263616A07EE}" type="pres">
      <dgm:prSet presAssocID="{83A4C2DC-E5F0-9D47-BFDA-C797B3319946}" presName="childText" presStyleLbl="conFgAcc1" presStyleIdx="1" presStyleCnt="6">
        <dgm:presLayoutVars>
          <dgm:bulletEnabled val="1"/>
        </dgm:presLayoutVars>
      </dgm:prSet>
      <dgm:spPr/>
    </dgm:pt>
    <dgm:pt modelId="{521E2786-A2D1-1B43-AD08-97A7B45C991F}" type="pres">
      <dgm:prSet presAssocID="{E512A879-879B-934F-BC68-21E378C217BE}" presName="spaceBetweenRectangles" presStyleCnt="0"/>
      <dgm:spPr/>
    </dgm:pt>
    <dgm:pt modelId="{2E2D6358-BD40-374F-8DAC-C2C56568B30A}" type="pres">
      <dgm:prSet presAssocID="{839FCB0D-2793-B249-A4DC-5179F321BA98}" presName="parentLin" presStyleCnt="0"/>
      <dgm:spPr/>
    </dgm:pt>
    <dgm:pt modelId="{4FB5F4B5-7858-0E4F-8897-E59F946FADA9}" type="pres">
      <dgm:prSet presAssocID="{839FCB0D-2793-B249-A4DC-5179F321BA98}" presName="parentLeftMargin" presStyleLbl="node1" presStyleIdx="1" presStyleCnt="6"/>
      <dgm:spPr/>
      <dgm:t>
        <a:bodyPr/>
        <a:lstStyle/>
        <a:p>
          <a:endParaRPr lang="uk-UA"/>
        </a:p>
      </dgm:t>
    </dgm:pt>
    <dgm:pt modelId="{D7598344-88DA-AE4D-9BDC-F69FAACCCC96}" type="pres">
      <dgm:prSet presAssocID="{839FCB0D-2793-B249-A4DC-5179F321BA98}" presName="parentText" presStyleLbl="node1" presStyleIdx="2" presStyleCnt="6" custScaleY="159127">
        <dgm:presLayoutVars>
          <dgm:chMax val="0"/>
          <dgm:bulletEnabled val="1"/>
        </dgm:presLayoutVars>
      </dgm:prSet>
      <dgm:spPr/>
      <dgm:t>
        <a:bodyPr/>
        <a:lstStyle/>
        <a:p>
          <a:endParaRPr lang="uk-UA"/>
        </a:p>
      </dgm:t>
    </dgm:pt>
    <dgm:pt modelId="{BB2B1AF6-31E4-0640-AA37-C7628C641BA8}" type="pres">
      <dgm:prSet presAssocID="{839FCB0D-2793-B249-A4DC-5179F321BA98}" presName="negativeSpace" presStyleCnt="0"/>
      <dgm:spPr/>
    </dgm:pt>
    <dgm:pt modelId="{D3AF649F-41E7-8240-8509-440FD4A11B1A}" type="pres">
      <dgm:prSet presAssocID="{839FCB0D-2793-B249-A4DC-5179F321BA98}" presName="childText" presStyleLbl="conFgAcc1" presStyleIdx="2" presStyleCnt="6">
        <dgm:presLayoutVars>
          <dgm:bulletEnabled val="1"/>
        </dgm:presLayoutVars>
      </dgm:prSet>
      <dgm:spPr/>
    </dgm:pt>
    <dgm:pt modelId="{EC5A7191-E92B-B340-A12E-ECD16A6FD839}" type="pres">
      <dgm:prSet presAssocID="{5251557C-8A43-0444-9154-CD015A289A6E}" presName="spaceBetweenRectangles" presStyleCnt="0"/>
      <dgm:spPr/>
    </dgm:pt>
    <dgm:pt modelId="{33C73708-C180-5A46-837A-F229F8C59279}" type="pres">
      <dgm:prSet presAssocID="{F482194F-0CB4-7B40-A17D-F15FF98EFAF2}" presName="parentLin" presStyleCnt="0"/>
      <dgm:spPr/>
    </dgm:pt>
    <dgm:pt modelId="{AA492064-BA51-7B44-82D6-2AA07CE40EAB}" type="pres">
      <dgm:prSet presAssocID="{F482194F-0CB4-7B40-A17D-F15FF98EFAF2}" presName="parentLeftMargin" presStyleLbl="node1" presStyleIdx="2" presStyleCnt="6"/>
      <dgm:spPr/>
      <dgm:t>
        <a:bodyPr/>
        <a:lstStyle/>
        <a:p>
          <a:endParaRPr lang="uk-UA"/>
        </a:p>
      </dgm:t>
    </dgm:pt>
    <dgm:pt modelId="{DB54B0D5-BDB9-F946-B502-8847F6BFE5FB}" type="pres">
      <dgm:prSet presAssocID="{F482194F-0CB4-7B40-A17D-F15FF98EFAF2}" presName="parentText" presStyleLbl="node1" presStyleIdx="3" presStyleCnt="6">
        <dgm:presLayoutVars>
          <dgm:chMax val="0"/>
          <dgm:bulletEnabled val="1"/>
        </dgm:presLayoutVars>
      </dgm:prSet>
      <dgm:spPr/>
      <dgm:t>
        <a:bodyPr/>
        <a:lstStyle/>
        <a:p>
          <a:endParaRPr lang="uk-UA"/>
        </a:p>
      </dgm:t>
    </dgm:pt>
    <dgm:pt modelId="{521F50DB-7744-784E-BF6E-A52BFD0F40CF}" type="pres">
      <dgm:prSet presAssocID="{F482194F-0CB4-7B40-A17D-F15FF98EFAF2}" presName="negativeSpace" presStyleCnt="0"/>
      <dgm:spPr/>
    </dgm:pt>
    <dgm:pt modelId="{7B473399-4137-1D4E-8CFD-E1A309B52A38}" type="pres">
      <dgm:prSet presAssocID="{F482194F-0CB4-7B40-A17D-F15FF98EFAF2}" presName="childText" presStyleLbl="conFgAcc1" presStyleIdx="3" presStyleCnt="6">
        <dgm:presLayoutVars>
          <dgm:bulletEnabled val="1"/>
        </dgm:presLayoutVars>
      </dgm:prSet>
      <dgm:spPr/>
    </dgm:pt>
    <dgm:pt modelId="{980623E6-EBAC-F34A-BEDB-FEC124A25A54}" type="pres">
      <dgm:prSet presAssocID="{BDA0196C-A754-1749-9DCA-08B91657338F}" presName="spaceBetweenRectangles" presStyleCnt="0"/>
      <dgm:spPr/>
    </dgm:pt>
    <dgm:pt modelId="{66405ECA-CDF4-2B41-BCA4-79748DE63F0D}" type="pres">
      <dgm:prSet presAssocID="{C5DB304C-F2C3-E44A-AE1A-A7EED5E97DE3}" presName="parentLin" presStyleCnt="0"/>
      <dgm:spPr/>
    </dgm:pt>
    <dgm:pt modelId="{8F27CE2F-27DE-A847-A6EF-3A4896E5F1C8}" type="pres">
      <dgm:prSet presAssocID="{C5DB304C-F2C3-E44A-AE1A-A7EED5E97DE3}" presName="parentLeftMargin" presStyleLbl="node1" presStyleIdx="3" presStyleCnt="6"/>
      <dgm:spPr/>
      <dgm:t>
        <a:bodyPr/>
        <a:lstStyle/>
        <a:p>
          <a:endParaRPr lang="uk-UA"/>
        </a:p>
      </dgm:t>
    </dgm:pt>
    <dgm:pt modelId="{270D1C02-EC05-5547-9B2F-A2BD8FAE7908}" type="pres">
      <dgm:prSet presAssocID="{C5DB304C-F2C3-E44A-AE1A-A7EED5E97DE3}" presName="parentText" presStyleLbl="node1" presStyleIdx="4" presStyleCnt="6" custScaleY="132379">
        <dgm:presLayoutVars>
          <dgm:chMax val="0"/>
          <dgm:bulletEnabled val="1"/>
        </dgm:presLayoutVars>
      </dgm:prSet>
      <dgm:spPr/>
      <dgm:t>
        <a:bodyPr/>
        <a:lstStyle/>
        <a:p>
          <a:endParaRPr lang="uk-UA"/>
        </a:p>
      </dgm:t>
    </dgm:pt>
    <dgm:pt modelId="{E65E2770-EE25-9648-A189-C7FE88671CA9}" type="pres">
      <dgm:prSet presAssocID="{C5DB304C-F2C3-E44A-AE1A-A7EED5E97DE3}" presName="negativeSpace" presStyleCnt="0"/>
      <dgm:spPr/>
    </dgm:pt>
    <dgm:pt modelId="{83BB85E1-7871-F840-BB86-21EC1BB3FFAD}" type="pres">
      <dgm:prSet presAssocID="{C5DB304C-F2C3-E44A-AE1A-A7EED5E97DE3}" presName="childText" presStyleLbl="conFgAcc1" presStyleIdx="4" presStyleCnt="6">
        <dgm:presLayoutVars>
          <dgm:bulletEnabled val="1"/>
        </dgm:presLayoutVars>
      </dgm:prSet>
      <dgm:spPr/>
    </dgm:pt>
    <dgm:pt modelId="{D6EDD7DF-6263-734A-921C-B13A9E411D4E}" type="pres">
      <dgm:prSet presAssocID="{F5741475-30EB-934C-BD2E-19BA41B1B725}" presName="spaceBetweenRectangles" presStyleCnt="0"/>
      <dgm:spPr/>
    </dgm:pt>
    <dgm:pt modelId="{BB72B5BA-6525-6E47-9E06-FA9C851FA20B}" type="pres">
      <dgm:prSet presAssocID="{7D496D4A-1455-FE4A-8DB4-78EE1E720F29}" presName="parentLin" presStyleCnt="0"/>
      <dgm:spPr/>
    </dgm:pt>
    <dgm:pt modelId="{71D77C4C-FE49-8745-B399-7B74C935AA85}" type="pres">
      <dgm:prSet presAssocID="{7D496D4A-1455-FE4A-8DB4-78EE1E720F29}" presName="parentLeftMargin" presStyleLbl="node1" presStyleIdx="4" presStyleCnt="6"/>
      <dgm:spPr/>
      <dgm:t>
        <a:bodyPr/>
        <a:lstStyle/>
        <a:p>
          <a:endParaRPr lang="uk-UA"/>
        </a:p>
      </dgm:t>
    </dgm:pt>
    <dgm:pt modelId="{5C90BA2C-AA33-374D-BB49-208FA99C33C7}" type="pres">
      <dgm:prSet presAssocID="{7D496D4A-1455-FE4A-8DB4-78EE1E720F29}" presName="parentText" presStyleLbl="node1" presStyleIdx="5" presStyleCnt="6" custScaleY="143593">
        <dgm:presLayoutVars>
          <dgm:chMax val="0"/>
          <dgm:bulletEnabled val="1"/>
        </dgm:presLayoutVars>
      </dgm:prSet>
      <dgm:spPr/>
      <dgm:t>
        <a:bodyPr/>
        <a:lstStyle/>
        <a:p>
          <a:endParaRPr lang="uk-UA"/>
        </a:p>
      </dgm:t>
    </dgm:pt>
    <dgm:pt modelId="{A08788D1-BA43-4240-AB51-22FA02DF3E1A}" type="pres">
      <dgm:prSet presAssocID="{7D496D4A-1455-FE4A-8DB4-78EE1E720F29}" presName="negativeSpace" presStyleCnt="0"/>
      <dgm:spPr/>
    </dgm:pt>
    <dgm:pt modelId="{815C092A-9DA4-EC4E-A16C-49685174FBB8}" type="pres">
      <dgm:prSet presAssocID="{7D496D4A-1455-FE4A-8DB4-78EE1E720F29}" presName="childText" presStyleLbl="conFgAcc1" presStyleIdx="5" presStyleCnt="6">
        <dgm:presLayoutVars>
          <dgm:bulletEnabled val="1"/>
        </dgm:presLayoutVars>
      </dgm:prSet>
      <dgm:spPr/>
    </dgm:pt>
  </dgm:ptLst>
  <dgm:cxnLst>
    <dgm:cxn modelId="{44D6B38E-53E4-0B4A-8436-BC21EDB95AC2}" type="presOf" srcId="{839FCB0D-2793-B249-A4DC-5179F321BA98}" destId="{D7598344-88DA-AE4D-9BDC-F69FAACCCC96}" srcOrd="1" destOrd="0" presId="urn:microsoft.com/office/officeart/2005/8/layout/list1"/>
    <dgm:cxn modelId="{FEFD1130-F86B-EE47-B444-43BD030AEA30}" type="presOf" srcId="{F482194F-0CB4-7B40-A17D-F15FF98EFAF2}" destId="{AA492064-BA51-7B44-82D6-2AA07CE40EAB}" srcOrd="0" destOrd="0" presId="urn:microsoft.com/office/officeart/2005/8/layout/list1"/>
    <dgm:cxn modelId="{8864A616-A586-7742-860A-BA9063CD2112}" type="presOf" srcId="{F482194F-0CB4-7B40-A17D-F15FF98EFAF2}" destId="{DB54B0D5-BDB9-F946-B502-8847F6BFE5FB}" srcOrd="1" destOrd="0" presId="urn:microsoft.com/office/officeart/2005/8/layout/list1"/>
    <dgm:cxn modelId="{B8DAFF5A-DBF3-5847-B3CD-EBE62A818E92}" type="presOf" srcId="{839FCB0D-2793-B249-A4DC-5179F321BA98}" destId="{4FB5F4B5-7858-0E4F-8897-E59F946FADA9}" srcOrd="0" destOrd="0" presId="urn:microsoft.com/office/officeart/2005/8/layout/list1"/>
    <dgm:cxn modelId="{D9CA6632-ADB6-3D41-A9C6-D72B0B59DD1C}" srcId="{9FC3292C-3C14-0B4A-89F7-7151C65AB7FF}" destId="{83A4C2DC-E5F0-9D47-BFDA-C797B3319946}" srcOrd="1" destOrd="0" parTransId="{5F073B09-F6C3-0343-AFF0-80EF12672C70}" sibTransId="{E512A879-879B-934F-BC68-21E378C217BE}"/>
    <dgm:cxn modelId="{6175CE62-43E2-E141-AF61-4C68C63298B9}" srcId="{9FC3292C-3C14-0B4A-89F7-7151C65AB7FF}" destId="{7D496D4A-1455-FE4A-8DB4-78EE1E720F29}" srcOrd="5" destOrd="0" parTransId="{BE1E9FD4-9D42-7F41-8877-B8332020D356}" sibTransId="{7EEC7F7B-4C41-8C4A-AA1B-EE25262F0CF6}"/>
    <dgm:cxn modelId="{7760E70E-4836-9046-89C6-13309E0F6BA1}" type="presOf" srcId="{E7C73641-4F99-994B-9A22-2FC77F0C24DC}" destId="{B648FBF1-B557-314D-9EB8-73101739CEB1}" srcOrd="0" destOrd="0" presId="urn:microsoft.com/office/officeart/2005/8/layout/list1"/>
    <dgm:cxn modelId="{78030205-58D5-0849-A315-D6E56B1F992F}" type="presOf" srcId="{9FC3292C-3C14-0B4A-89F7-7151C65AB7FF}" destId="{3626CBFA-ED88-9144-9F44-2D20226471D9}" srcOrd="0" destOrd="0" presId="urn:microsoft.com/office/officeart/2005/8/layout/list1"/>
    <dgm:cxn modelId="{07C048D7-B042-F344-BDAD-3FFA12F9BA11}" type="presOf" srcId="{83A4C2DC-E5F0-9D47-BFDA-C797B3319946}" destId="{3C32AF14-63B6-B947-9556-D57A8B417BEA}" srcOrd="0" destOrd="0" presId="urn:microsoft.com/office/officeart/2005/8/layout/list1"/>
    <dgm:cxn modelId="{F4E19A62-804D-DA49-BD99-12659A467FA8}" type="presOf" srcId="{83A4C2DC-E5F0-9D47-BFDA-C797B3319946}" destId="{54244A4E-12FF-AE40-BD03-114E8CF5FEDB}" srcOrd="1" destOrd="0" presId="urn:microsoft.com/office/officeart/2005/8/layout/list1"/>
    <dgm:cxn modelId="{10FBA307-509B-4940-8E53-C7E969F1D5E7}" type="presOf" srcId="{E7C73641-4F99-994B-9A22-2FC77F0C24DC}" destId="{D2D573D4-C125-7447-A7B8-23253E56BAE0}" srcOrd="1" destOrd="0" presId="urn:microsoft.com/office/officeart/2005/8/layout/list1"/>
    <dgm:cxn modelId="{8B5D3EF7-4210-9F48-8BF0-6767134E14EB}" srcId="{9FC3292C-3C14-0B4A-89F7-7151C65AB7FF}" destId="{839FCB0D-2793-B249-A4DC-5179F321BA98}" srcOrd="2" destOrd="0" parTransId="{D902EDED-3691-E844-B0EC-1F776B24BC02}" sibTransId="{5251557C-8A43-0444-9154-CD015A289A6E}"/>
    <dgm:cxn modelId="{6201DB3C-EBEB-1F45-9695-9247753AD30B}" type="presOf" srcId="{7D496D4A-1455-FE4A-8DB4-78EE1E720F29}" destId="{5C90BA2C-AA33-374D-BB49-208FA99C33C7}" srcOrd="1" destOrd="0" presId="urn:microsoft.com/office/officeart/2005/8/layout/list1"/>
    <dgm:cxn modelId="{E9F55566-02D0-6845-8840-5559DEE08DA6}" type="presOf" srcId="{C5DB304C-F2C3-E44A-AE1A-A7EED5E97DE3}" destId="{270D1C02-EC05-5547-9B2F-A2BD8FAE7908}" srcOrd="1" destOrd="0" presId="urn:microsoft.com/office/officeart/2005/8/layout/list1"/>
    <dgm:cxn modelId="{850BF3B0-A5BE-DA44-9AFA-EEC77522FD8B}" srcId="{9FC3292C-3C14-0B4A-89F7-7151C65AB7FF}" destId="{F482194F-0CB4-7B40-A17D-F15FF98EFAF2}" srcOrd="3" destOrd="0" parTransId="{219DD147-78E8-8043-930B-382DADA29C51}" sibTransId="{BDA0196C-A754-1749-9DCA-08B91657338F}"/>
    <dgm:cxn modelId="{5ADAEDB3-0C50-ED48-8646-3B63BA262C5B}" type="presOf" srcId="{7D496D4A-1455-FE4A-8DB4-78EE1E720F29}" destId="{71D77C4C-FE49-8745-B399-7B74C935AA85}" srcOrd="0" destOrd="0" presId="urn:microsoft.com/office/officeart/2005/8/layout/list1"/>
    <dgm:cxn modelId="{CA8E6AB8-176B-8343-86C4-E8B170A24813}" srcId="{9FC3292C-3C14-0B4A-89F7-7151C65AB7FF}" destId="{E7C73641-4F99-994B-9A22-2FC77F0C24DC}" srcOrd="0" destOrd="0" parTransId="{C05BC8D8-A572-6D43-A228-D72D6FBB25BF}" sibTransId="{86445830-45ED-D749-8785-065747F2D619}"/>
    <dgm:cxn modelId="{0844C437-3411-5343-B9FA-107A47504E90}" srcId="{9FC3292C-3C14-0B4A-89F7-7151C65AB7FF}" destId="{C5DB304C-F2C3-E44A-AE1A-A7EED5E97DE3}" srcOrd="4" destOrd="0" parTransId="{2127924B-74D5-8C45-B036-2D26454FCE79}" sibTransId="{F5741475-30EB-934C-BD2E-19BA41B1B725}"/>
    <dgm:cxn modelId="{A1B7A389-6ECA-0C42-B3F6-0563A76D1A7E}" type="presOf" srcId="{C5DB304C-F2C3-E44A-AE1A-A7EED5E97DE3}" destId="{8F27CE2F-27DE-A847-A6EF-3A4896E5F1C8}" srcOrd="0" destOrd="0" presId="urn:microsoft.com/office/officeart/2005/8/layout/list1"/>
    <dgm:cxn modelId="{AF72F36E-8AA1-BE42-8817-93FA5925A123}" type="presParOf" srcId="{3626CBFA-ED88-9144-9F44-2D20226471D9}" destId="{68B6AA59-EB65-074F-9491-84CC9EC400A3}" srcOrd="0" destOrd="0" presId="urn:microsoft.com/office/officeart/2005/8/layout/list1"/>
    <dgm:cxn modelId="{18A10267-DC75-7F41-B2F3-49586DBFDEE0}" type="presParOf" srcId="{68B6AA59-EB65-074F-9491-84CC9EC400A3}" destId="{B648FBF1-B557-314D-9EB8-73101739CEB1}" srcOrd="0" destOrd="0" presId="urn:microsoft.com/office/officeart/2005/8/layout/list1"/>
    <dgm:cxn modelId="{34AB4DF0-5BD2-214B-B59E-F4489F3F4C87}" type="presParOf" srcId="{68B6AA59-EB65-074F-9491-84CC9EC400A3}" destId="{D2D573D4-C125-7447-A7B8-23253E56BAE0}" srcOrd="1" destOrd="0" presId="urn:microsoft.com/office/officeart/2005/8/layout/list1"/>
    <dgm:cxn modelId="{4D4AD686-A813-5545-87D6-63E0D1DDE8E6}" type="presParOf" srcId="{3626CBFA-ED88-9144-9F44-2D20226471D9}" destId="{B0F09654-0629-7D4D-8635-CB47B088D192}" srcOrd="1" destOrd="0" presId="urn:microsoft.com/office/officeart/2005/8/layout/list1"/>
    <dgm:cxn modelId="{CDBC1D4F-82F9-FF47-B04E-C322BF5B30A0}" type="presParOf" srcId="{3626CBFA-ED88-9144-9F44-2D20226471D9}" destId="{570A2690-B5BF-3849-B488-6948794D0756}" srcOrd="2" destOrd="0" presId="urn:microsoft.com/office/officeart/2005/8/layout/list1"/>
    <dgm:cxn modelId="{32F0D567-605F-FA49-8BAA-94E365389E33}" type="presParOf" srcId="{3626CBFA-ED88-9144-9F44-2D20226471D9}" destId="{3DE7C365-9515-B641-A1BD-41DF6DD4541F}" srcOrd="3" destOrd="0" presId="urn:microsoft.com/office/officeart/2005/8/layout/list1"/>
    <dgm:cxn modelId="{4088AA83-AEA4-E24A-8550-0B81483298D6}" type="presParOf" srcId="{3626CBFA-ED88-9144-9F44-2D20226471D9}" destId="{5992A303-59C9-DD40-A09D-1954114826C4}" srcOrd="4" destOrd="0" presId="urn:microsoft.com/office/officeart/2005/8/layout/list1"/>
    <dgm:cxn modelId="{C2E53D02-179D-054F-BE97-41B3837BC1C9}" type="presParOf" srcId="{5992A303-59C9-DD40-A09D-1954114826C4}" destId="{3C32AF14-63B6-B947-9556-D57A8B417BEA}" srcOrd="0" destOrd="0" presId="urn:microsoft.com/office/officeart/2005/8/layout/list1"/>
    <dgm:cxn modelId="{916E3780-0232-B94D-A642-CE666BFFA727}" type="presParOf" srcId="{5992A303-59C9-DD40-A09D-1954114826C4}" destId="{54244A4E-12FF-AE40-BD03-114E8CF5FEDB}" srcOrd="1" destOrd="0" presId="urn:microsoft.com/office/officeart/2005/8/layout/list1"/>
    <dgm:cxn modelId="{16A34BCE-F5AE-474C-9A57-21A3DB3D137B}" type="presParOf" srcId="{3626CBFA-ED88-9144-9F44-2D20226471D9}" destId="{F98D6670-5495-9244-BEE1-E97CFB69D637}" srcOrd="5" destOrd="0" presId="urn:microsoft.com/office/officeart/2005/8/layout/list1"/>
    <dgm:cxn modelId="{CB6BC272-F2A8-3E44-B112-A81C336BD8CC}" type="presParOf" srcId="{3626CBFA-ED88-9144-9F44-2D20226471D9}" destId="{48C67D98-6CEA-BA4A-B94F-3263616A07EE}" srcOrd="6" destOrd="0" presId="urn:microsoft.com/office/officeart/2005/8/layout/list1"/>
    <dgm:cxn modelId="{AD9B1B71-9C0F-CA44-9878-FB32F919A662}" type="presParOf" srcId="{3626CBFA-ED88-9144-9F44-2D20226471D9}" destId="{521E2786-A2D1-1B43-AD08-97A7B45C991F}" srcOrd="7" destOrd="0" presId="urn:microsoft.com/office/officeart/2005/8/layout/list1"/>
    <dgm:cxn modelId="{CECF2391-6168-494C-850C-0E25E1157C74}" type="presParOf" srcId="{3626CBFA-ED88-9144-9F44-2D20226471D9}" destId="{2E2D6358-BD40-374F-8DAC-C2C56568B30A}" srcOrd="8" destOrd="0" presId="urn:microsoft.com/office/officeart/2005/8/layout/list1"/>
    <dgm:cxn modelId="{B1921536-02D3-114A-8ED2-7D006D7BC5F7}" type="presParOf" srcId="{2E2D6358-BD40-374F-8DAC-C2C56568B30A}" destId="{4FB5F4B5-7858-0E4F-8897-E59F946FADA9}" srcOrd="0" destOrd="0" presId="urn:microsoft.com/office/officeart/2005/8/layout/list1"/>
    <dgm:cxn modelId="{E3F091FE-5C00-8C4D-AB00-4BCCFF3F50F2}" type="presParOf" srcId="{2E2D6358-BD40-374F-8DAC-C2C56568B30A}" destId="{D7598344-88DA-AE4D-9BDC-F69FAACCCC96}" srcOrd="1" destOrd="0" presId="urn:microsoft.com/office/officeart/2005/8/layout/list1"/>
    <dgm:cxn modelId="{9638002F-8FE9-784B-B3EE-B362A0137BB2}" type="presParOf" srcId="{3626CBFA-ED88-9144-9F44-2D20226471D9}" destId="{BB2B1AF6-31E4-0640-AA37-C7628C641BA8}" srcOrd="9" destOrd="0" presId="urn:microsoft.com/office/officeart/2005/8/layout/list1"/>
    <dgm:cxn modelId="{F472A19F-2D53-DC4E-BD37-6110177166AD}" type="presParOf" srcId="{3626CBFA-ED88-9144-9F44-2D20226471D9}" destId="{D3AF649F-41E7-8240-8509-440FD4A11B1A}" srcOrd="10" destOrd="0" presId="urn:microsoft.com/office/officeart/2005/8/layout/list1"/>
    <dgm:cxn modelId="{B94C8FF0-7873-9640-9904-E5739382C8AA}" type="presParOf" srcId="{3626CBFA-ED88-9144-9F44-2D20226471D9}" destId="{EC5A7191-E92B-B340-A12E-ECD16A6FD839}" srcOrd="11" destOrd="0" presId="urn:microsoft.com/office/officeart/2005/8/layout/list1"/>
    <dgm:cxn modelId="{30347AAB-9493-4A47-A99E-13E9B6F0E5F4}" type="presParOf" srcId="{3626CBFA-ED88-9144-9F44-2D20226471D9}" destId="{33C73708-C180-5A46-837A-F229F8C59279}" srcOrd="12" destOrd="0" presId="urn:microsoft.com/office/officeart/2005/8/layout/list1"/>
    <dgm:cxn modelId="{B8D672F3-EE92-DB40-BE57-CF4DC9609804}" type="presParOf" srcId="{33C73708-C180-5A46-837A-F229F8C59279}" destId="{AA492064-BA51-7B44-82D6-2AA07CE40EAB}" srcOrd="0" destOrd="0" presId="urn:microsoft.com/office/officeart/2005/8/layout/list1"/>
    <dgm:cxn modelId="{95C2320A-ABB6-9346-B152-4BBAAEBCDB9E}" type="presParOf" srcId="{33C73708-C180-5A46-837A-F229F8C59279}" destId="{DB54B0D5-BDB9-F946-B502-8847F6BFE5FB}" srcOrd="1" destOrd="0" presId="urn:microsoft.com/office/officeart/2005/8/layout/list1"/>
    <dgm:cxn modelId="{78555A41-EDBF-F846-AFDF-3DBD4E33C964}" type="presParOf" srcId="{3626CBFA-ED88-9144-9F44-2D20226471D9}" destId="{521F50DB-7744-784E-BF6E-A52BFD0F40CF}" srcOrd="13" destOrd="0" presId="urn:microsoft.com/office/officeart/2005/8/layout/list1"/>
    <dgm:cxn modelId="{0C2FBED8-4301-C04D-927B-AB108113CA63}" type="presParOf" srcId="{3626CBFA-ED88-9144-9F44-2D20226471D9}" destId="{7B473399-4137-1D4E-8CFD-E1A309B52A38}" srcOrd="14" destOrd="0" presId="urn:microsoft.com/office/officeart/2005/8/layout/list1"/>
    <dgm:cxn modelId="{5ECF91D6-BA96-EA48-8FA6-55486FE35784}" type="presParOf" srcId="{3626CBFA-ED88-9144-9F44-2D20226471D9}" destId="{980623E6-EBAC-F34A-BEDB-FEC124A25A54}" srcOrd="15" destOrd="0" presId="urn:microsoft.com/office/officeart/2005/8/layout/list1"/>
    <dgm:cxn modelId="{05D1E3F1-B3E7-264A-B77D-6C7BD08604AF}" type="presParOf" srcId="{3626CBFA-ED88-9144-9F44-2D20226471D9}" destId="{66405ECA-CDF4-2B41-BCA4-79748DE63F0D}" srcOrd="16" destOrd="0" presId="urn:microsoft.com/office/officeart/2005/8/layout/list1"/>
    <dgm:cxn modelId="{6E5CD9BE-BF6C-FF49-A11A-2C96D75CF5A3}" type="presParOf" srcId="{66405ECA-CDF4-2B41-BCA4-79748DE63F0D}" destId="{8F27CE2F-27DE-A847-A6EF-3A4896E5F1C8}" srcOrd="0" destOrd="0" presId="urn:microsoft.com/office/officeart/2005/8/layout/list1"/>
    <dgm:cxn modelId="{3D008CEE-2B5D-A741-BE9A-88F9A410307C}" type="presParOf" srcId="{66405ECA-CDF4-2B41-BCA4-79748DE63F0D}" destId="{270D1C02-EC05-5547-9B2F-A2BD8FAE7908}" srcOrd="1" destOrd="0" presId="urn:microsoft.com/office/officeart/2005/8/layout/list1"/>
    <dgm:cxn modelId="{890D3838-663D-EE40-B132-8A5658C8A975}" type="presParOf" srcId="{3626CBFA-ED88-9144-9F44-2D20226471D9}" destId="{E65E2770-EE25-9648-A189-C7FE88671CA9}" srcOrd="17" destOrd="0" presId="urn:microsoft.com/office/officeart/2005/8/layout/list1"/>
    <dgm:cxn modelId="{429C8BEE-A497-6643-81A6-18116CEADB5E}" type="presParOf" srcId="{3626CBFA-ED88-9144-9F44-2D20226471D9}" destId="{83BB85E1-7871-F840-BB86-21EC1BB3FFAD}" srcOrd="18" destOrd="0" presId="urn:microsoft.com/office/officeart/2005/8/layout/list1"/>
    <dgm:cxn modelId="{2A0ACA0E-7FF0-5447-8F2C-98029E88A336}" type="presParOf" srcId="{3626CBFA-ED88-9144-9F44-2D20226471D9}" destId="{D6EDD7DF-6263-734A-921C-B13A9E411D4E}" srcOrd="19" destOrd="0" presId="urn:microsoft.com/office/officeart/2005/8/layout/list1"/>
    <dgm:cxn modelId="{9395F3FA-FDD2-0740-BE00-B6A8BA83351F}" type="presParOf" srcId="{3626CBFA-ED88-9144-9F44-2D20226471D9}" destId="{BB72B5BA-6525-6E47-9E06-FA9C851FA20B}" srcOrd="20" destOrd="0" presId="urn:microsoft.com/office/officeart/2005/8/layout/list1"/>
    <dgm:cxn modelId="{50BBA094-4223-104F-9A29-55A6D5C81408}" type="presParOf" srcId="{BB72B5BA-6525-6E47-9E06-FA9C851FA20B}" destId="{71D77C4C-FE49-8745-B399-7B74C935AA85}" srcOrd="0" destOrd="0" presId="urn:microsoft.com/office/officeart/2005/8/layout/list1"/>
    <dgm:cxn modelId="{146CFB59-A1ED-1144-9279-1F4B0DCF467A}" type="presParOf" srcId="{BB72B5BA-6525-6E47-9E06-FA9C851FA20B}" destId="{5C90BA2C-AA33-374D-BB49-208FA99C33C7}" srcOrd="1" destOrd="0" presId="urn:microsoft.com/office/officeart/2005/8/layout/list1"/>
    <dgm:cxn modelId="{5BC168D0-37ED-CC4A-9642-3D611F6F64D1}" type="presParOf" srcId="{3626CBFA-ED88-9144-9F44-2D20226471D9}" destId="{A08788D1-BA43-4240-AB51-22FA02DF3E1A}" srcOrd="21" destOrd="0" presId="urn:microsoft.com/office/officeart/2005/8/layout/list1"/>
    <dgm:cxn modelId="{9F5E63A4-3CB8-1448-89DF-8F76A4D8921E}" type="presParOf" srcId="{3626CBFA-ED88-9144-9F44-2D20226471D9}" destId="{815C092A-9DA4-EC4E-A16C-49685174FBB8}"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CD8332-E644-804A-AD61-50F6B473AA90}" type="doc">
      <dgm:prSet loTypeId="urn:microsoft.com/office/officeart/2005/8/layout/default" loCatId="" qsTypeId="urn:microsoft.com/office/officeart/2005/8/quickstyle/simple1" qsCatId="simple" csTypeId="urn:microsoft.com/office/officeart/2005/8/colors/accent5_3" csCatId="accent5" phldr="1"/>
      <dgm:spPr/>
      <dgm:t>
        <a:bodyPr/>
        <a:lstStyle/>
        <a:p>
          <a:endParaRPr lang="ru-RU"/>
        </a:p>
      </dgm:t>
    </dgm:pt>
    <dgm:pt modelId="{8A4A0D44-1929-0C43-8A27-3B85D57F7F8A}">
      <dgm:prSet phldrT="[Текст]"/>
      <dgm:spPr/>
      <dgm:t>
        <a:bodyPr/>
        <a:lstStyle/>
        <a:p>
          <a:r>
            <a:rPr lang="uk-UA" noProof="0" dirty="0">
              <a:solidFill>
                <a:schemeClr val="bg1"/>
              </a:solidFill>
            </a:rPr>
            <a:t>Ретельно складати документи</a:t>
          </a:r>
        </a:p>
      </dgm:t>
    </dgm:pt>
    <dgm:pt modelId="{78E5B963-B9E4-F44F-9B30-66B8E747F514}" type="parTrans" cxnId="{6D8E254E-3010-EA43-A1FD-22CF943FEEF5}">
      <dgm:prSet/>
      <dgm:spPr/>
      <dgm:t>
        <a:bodyPr/>
        <a:lstStyle/>
        <a:p>
          <a:endParaRPr lang="ru-RU"/>
        </a:p>
      </dgm:t>
    </dgm:pt>
    <dgm:pt modelId="{23F00CE4-CE87-DA41-988D-07F24A9ECD5F}" type="sibTrans" cxnId="{6D8E254E-3010-EA43-A1FD-22CF943FEEF5}">
      <dgm:prSet/>
      <dgm:spPr/>
      <dgm:t>
        <a:bodyPr/>
        <a:lstStyle/>
        <a:p>
          <a:endParaRPr lang="ru-RU"/>
        </a:p>
      </dgm:t>
    </dgm:pt>
    <dgm:pt modelId="{AD88040B-80D2-6E46-9039-B160F73B4ED2}">
      <dgm:prSet phldrT="[Текст]"/>
      <dgm:spPr/>
      <dgm:t>
        <a:bodyPr/>
        <a:lstStyle/>
        <a:p>
          <a:r>
            <a:rPr lang="uk-UA" noProof="0" dirty="0">
              <a:solidFill>
                <a:schemeClr val="bg1"/>
              </a:solidFill>
            </a:rPr>
            <a:t>Надавати належні та в повному обсязі документи</a:t>
          </a:r>
        </a:p>
      </dgm:t>
    </dgm:pt>
    <dgm:pt modelId="{0A624C33-ABCB-2E4B-8140-B3C90A2EFBFC}" type="parTrans" cxnId="{AA4AED98-D1CB-6E45-9572-C5EC0BC6C7A2}">
      <dgm:prSet/>
      <dgm:spPr/>
      <dgm:t>
        <a:bodyPr/>
        <a:lstStyle/>
        <a:p>
          <a:endParaRPr lang="ru-RU"/>
        </a:p>
      </dgm:t>
    </dgm:pt>
    <dgm:pt modelId="{9676DFCA-4721-CF44-A38B-50AEB87DAA27}" type="sibTrans" cxnId="{AA4AED98-D1CB-6E45-9572-C5EC0BC6C7A2}">
      <dgm:prSet/>
      <dgm:spPr/>
      <dgm:t>
        <a:bodyPr/>
        <a:lstStyle/>
        <a:p>
          <a:endParaRPr lang="ru-RU"/>
        </a:p>
      </dgm:t>
    </dgm:pt>
    <dgm:pt modelId="{0553A181-F55B-6D41-9B1D-2BB9B038A02E}">
      <dgm:prSet phldrT="[Текст]"/>
      <dgm:spPr/>
      <dgm:t>
        <a:bodyPr/>
        <a:lstStyle/>
        <a:p>
          <a:r>
            <a:rPr lang="uk-UA" noProof="0" dirty="0">
              <a:solidFill>
                <a:schemeClr val="bg1"/>
              </a:solidFill>
            </a:rPr>
            <a:t>Здійснювати контрольну перевірку документів на формальні помилки</a:t>
          </a:r>
        </a:p>
      </dgm:t>
    </dgm:pt>
    <dgm:pt modelId="{8B65640F-4F51-4145-BA99-22A9D2AB5E2D}" type="parTrans" cxnId="{BBA36708-7F90-1548-A54B-B7D55BA736EE}">
      <dgm:prSet/>
      <dgm:spPr/>
      <dgm:t>
        <a:bodyPr/>
        <a:lstStyle/>
        <a:p>
          <a:endParaRPr lang="ru-RU"/>
        </a:p>
      </dgm:t>
    </dgm:pt>
    <dgm:pt modelId="{D6FAE166-BE5E-7A44-AA1E-8A800C009AE0}" type="sibTrans" cxnId="{BBA36708-7F90-1548-A54B-B7D55BA736EE}">
      <dgm:prSet/>
      <dgm:spPr/>
      <dgm:t>
        <a:bodyPr/>
        <a:lstStyle/>
        <a:p>
          <a:endParaRPr lang="ru-RU"/>
        </a:p>
      </dgm:t>
    </dgm:pt>
    <dgm:pt modelId="{3B5E3074-50DB-EA44-8A0C-DD8B9F455E6B}">
      <dgm:prSet phldrT="[Текст]"/>
      <dgm:spPr/>
      <dgm:t>
        <a:bodyPr/>
        <a:lstStyle/>
        <a:p>
          <a:r>
            <a:rPr lang="uk-UA" noProof="0" dirty="0">
              <a:solidFill>
                <a:schemeClr val="bg1"/>
              </a:solidFill>
            </a:rPr>
            <a:t>Подавати пропозицію заздалегідь</a:t>
          </a:r>
        </a:p>
      </dgm:t>
    </dgm:pt>
    <dgm:pt modelId="{B62CFC25-B30E-A343-837A-3CAF2C5453F1}" type="parTrans" cxnId="{4CF39AAB-CA8C-3048-874E-49135AEB385B}">
      <dgm:prSet/>
      <dgm:spPr/>
      <dgm:t>
        <a:bodyPr/>
        <a:lstStyle/>
        <a:p>
          <a:endParaRPr lang="ru-RU"/>
        </a:p>
      </dgm:t>
    </dgm:pt>
    <dgm:pt modelId="{0F06C986-AA10-1545-A204-F54672BE76CE}" type="sibTrans" cxnId="{4CF39AAB-CA8C-3048-874E-49135AEB385B}">
      <dgm:prSet/>
      <dgm:spPr/>
      <dgm:t>
        <a:bodyPr/>
        <a:lstStyle/>
        <a:p>
          <a:endParaRPr lang="ru-RU"/>
        </a:p>
      </dgm:t>
    </dgm:pt>
    <dgm:pt modelId="{4EF9697D-B4EA-5B44-BA2C-75B89574112D}" type="pres">
      <dgm:prSet presAssocID="{1FCD8332-E644-804A-AD61-50F6B473AA90}" presName="diagram" presStyleCnt="0">
        <dgm:presLayoutVars>
          <dgm:dir/>
          <dgm:resizeHandles val="exact"/>
        </dgm:presLayoutVars>
      </dgm:prSet>
      <dgm:spPr/>
      <dgm:t>
        <a:bodyPr/>
        <a:lstStyle/>
        <a:p>
          <a:endParaRPr lang="uk-UA"/>
        </a:p>
      </dgm:t>
    </dgm:pt>
    <dgm:pt modelId="{BDAE60AD-3E58-3C45-9B61-C8D20F88E063}" type="pres">
      <dgm:prSet presAssocID="{8A4A0D44-1929-0C43-8A27-3B85D57F7F8A}" presName="node" presStyleLbl="node1" presStyleIdx="0" presStyleCnt="4">
        <dgm:presLayoutVars>
          <dgm:bulletEnabled val="1"/>
        </dgm:presLayoutVars>
      </dgm:prSet>
      <dgm:spPr/>
      <dgm:t>
        <a:bodyPr/>
        <a:lstStyle/>
        <a:p>
          <a:endParaRPr lang="uk-UA"/>
        </a:p>
      </dgm:t>
    </dgm:pt>
    <dgm:pt modelId="{F37B01C9-2413-7F4A-9AF9-CD6BF59C86DD}" type="pres">
      <dgm:prSet presAssocID="{23F00CE4-CE87-DA41-988D-07F24A9ECD5F}" presName="sibTrans" presStyleCnt="0"/>
      <dgm:spPr/>
    </dgm:pt>
    <dgm:pt modelId="{EC98B615-0D4D-4745-A87A-31D4F0625350}" type="pres">
      <dgm:prSet presAssocID="{AD88040B-80D2-6E46-9039-B160F73B4ED2}" presName="node" presStyleLbl="node1" presStyleIdx="1" presStyleCnt="4">
        <dgm:presLayoutVars>
          <dgm:bulletEnabled val="1"/>
        </dgm:presLayoutVars>
      </dgm:prSet>
      <dgm:spPr/>
      <dgm:t>
        <a:bodyPr/>
        <a:lstStyle/>
        <a:p>
          <a:endParaRPr lang="uk-UA"/>
        </a:p>
      </dgm:t>
    </dgm:pt>
    <dgm:pt modelId="{15B5BB2A-68EC-F04C-B319-50A135513C57}" type="pres">
      <dgm:prSet presAssocID="{9676DFCA-4721-CF44-A38B-50AEB87DAA27}" presName="sibTrans" presStyleCnt="0"/>
      <dgm:spPr/>
    </dgm:pt>
    <dgm:pt modelId="{78DE11FF-A883-C145-9C1D-B800CFABA5FE}" type="pres">
      <dgm:prSet presAssocID="{0553A181-F55B-6D41-9B1D-2BB9B038A02E}" presName="node" presStyleLbl="node1" presStyleIdx="2" presStyleCnt="4">
        <dgm:presLayoutVars>
          <dgm:bulletEnabled val="1"/>
        </dgm:presLayoutVars>
      </dgm:prSet>
      <dgm:spPr/>
      <dgm:t>
        <a:bodyPr/>
        <a:lstStyle/>
        <a:p>
          <a:endParaRPr lang="uk-UA"/>
        </a:p>
      </dgm:t>
    </dgm:pt>
    <dgm:pt modelId="{78404CE8-92BE-494F-90B7-0B8068D5858E}" type="pres">
      <dgm:prSet presAssocID="{D6FAE166-BE5E-7A44-AA1E-8A800C009AE0}" presName="sibTrans" presStyleCnt="0"/>
      <dgm:spPr/>
    </dgm:pt>
    <dgm:pt modelId="{2DB42855-AE67-7E4D-A2B2-3DE19C5FE7B8}" type="pres">
      <dgm:prSet presAssocID="{3B5E3074-50DB-EA44-8A0C-DD8B9F455E6B}" presName="node" presStyleLbl="node1" presStyleIdx="3" presStyleCnt="4">
        <dgm:presLayoutVars>
          <dgm:bulletEnabled val="1"/>
        </dgm:presLayoutVars>
      </dgm:prSet>
      <dgm:spPr/>
      <dgm:t>
        <a:bodyPr/>
        <a:lstStyle/>
        <a:p>
          <a:endParaRPr lang="uk-UA"/>
        </a:p>
      </dgm:t>
    </dgm:pt>
  </dgm:ptLst>
  <dgm:cxnLst>
    <dgm:cxn modelId="{6D8E254E-3010-EA43-A1FD-22CF943FEEF5}" srcId="{1FCD8332-E644-804A-AD61-50F6B473AA90}" destId="{8A4A0D44-1929-0C43-8A27-3B85D57F7F8A}" srcOrd="0" destOrd="0" parTransId="{78E5B963-B9E4-F44F-9B30-66B8E747F514}" sibTransId="{23F00CE4-CE87-DA41-988D-07F24A9ECD5F}"/>
    <dgm:cxn modelId="{39F87506-A83B-7443-8971-F2E646282339}" type="presOf" srcId="{8A4A0D44-1929-0C43-8A27-3B85D57F7F8A}" destId="{BDAE60AD-3E58-3C45-9B61-C8D20F88E063}" srcOrd="0" destOrd="0" presId="urn:microsoft.com/office/officeart/2005/8/layout/default"/>
    <dgm:cxn modelId="{4CF39AAB-CA8C-3048-874E-49135AEB385B}" srcId="{1FCD8332-E644-804A-AD61-50F6B473AA90}" destId="{3B5E3074-50DB-EA44-8A0C-DD8B9F455E6B}" srcOrd="3" destOrd="0" parTransId="{B62CFC25-B30E-A343-837A-3CAF2C5453F1}" sibTransId="{0F06C986-AA10-1545-A204-F54672BE76CE}"/>
    <dgm:cxn modelId="{B5A56160-043F-7C4E-BA09-FAB51ED455BB}" type="presOf" srcId="{AD88040B-80D2-6E46-9039-B160F73B4ED2}" destId="{EC98B615-0D4D-4745-A87A-31D4F0625350}" srcOrd="0" destOrd="0" presId="urn:microsoft.com/office/officeart/2005/8/layout/default"/>
    <dgm:cxn modelId="{13A536B6-7179-3D4A-B446-F2B2E5640ED0}" type="presOf" srcId="{3B5E3074-50DB-EA44-8A0C-DD8B9F455E6B}" destId="{2DB42855-AE67-7E4D-A2B2-3DE19C5FE7B8}" srcOrd="0" destOrd="0" presId="urn:microsoft.com/office/officeart/2005/8/layout/default"/>
    <dgm:cxn modelId="{A583F572-0DFB-FD4C-83C3-EA63906E2E33}" type="presOf" srcId="{1FCD8332-E644-804A-AD61-50F6B473AA90}" destId="{4EF9697D-B4EA-5B44-BA2C-75B89574112D}" srcOrd="0" destOrd="0" presId="urn:microsoft.com/office/officeart/2005/8/layout/default"/>
    <dgm:cxn modelId="{BBA36708-7F90-1548-A54B-B7D55BA736EE}" srcId="{1FCD8332-E644-804A-AD61-50F6B473AA90}" destId="{0553A181-F55B-6D41-9B1D-2BB9B038A02E}" srcOrd="2" destOrd="0" parTransId="{8B65640F-4F51-4145-BA99-22A9D2AB5E2D}" sibTransId="{D6FAE166-BE5E-7A44-AA1E-8A800C009AE0}"/>
    <dgm:cxn modelId="{AA4AED98-D1CB-6E45-9572-C5EC0BC6C7A2}" srcId="{1FCD8332-E644-804A-AD61-50F6B473AA90}" destId="{AD88040B-80D2-6E46-9039-B160F73B4ED2}" srcOrd="1" destOrd="0" parTransId="{0A624C33-ABCB-2E4B-8140-B3C90A2EFBFC}" sibTransId="{9676DFCA-4721-CF44-A38B-50AEB87DAA27}"/>
    <dgm:cxn modelId="{35AEBF0F-3895-F34F-81D3-C13E6EF90DE8}" type="presOf" srcId="{0553A181-F55B-6D41-9B1D-2BB9B038A02E}" destId="{78DE11FF-A883-C145-9C1D-B800CFABA5FE}" srcOrd="0" destOrd="0" presId="urn:microsoft.com/office/officeart/2005/8/layout/default"/>
    <dgm:cxn modelId="{D2F4A756-4B97-644A-9B3B-A015BA1C1E58}" type="presParOf" srcId="{4EF9697D-B4EA-5B44-BA2C-75B89574112D}" destId="{BDAE60AD-3E58-3C45-9B61-C8D20F88E063}" srcOrd="0" destOrd="0" presId="urn:microsoft.com/office/officeart/2005/8/layout/default"/>
    <dgm:cxn modelId="{C07CEE31-3030-6847-B4E4-5354B5B088A4}" type="presParOf" srcId="{4EF9697D-B4EA-5B44-BA2C-75B89574112D}" destId="{F37B01C9-2413-7F4A-9AF9-CD6BF59C86DD}" srcOrd="1" destOrd="0" presId="urn:microsoft.com/office/officeart/2005/8/layout/default"/>
    <dgm:cxn modelId="{7FE4116B-51E4-6D45-8A49-CFDD6777F49B}" type="presParOf" srcId="{4EF9697D-B4EA-5B44-BA2C-75B89574112D}" destId="{EC98B615-0D4D-4745-A87A-31D4F0625350}" srcOrd="2" destOrd="0" presId="urn:microsoft.com/office/officeart/2005/8/layout/default"/>
    <dgm:cxn modelId="{7033011F-E0B4-CD47-8DDE-05A9F90B41B3}" type="presParOf" srcId="{4EF9697D-B4EA-5B44-BA2C-75B89574112D}" destId="{15B5BB2A-68EC-F04C-B319-50A135513C57}" srcOrd="3" destOrd="0" presId="urn:microsoft.com/office/officeart/2005/8/layout/default"/>
    <dgm:cxn modelId="{0635CFA9-075A-6B44-AE7A-B2CDA55F21F3}" type="presParOf" srcId="{4EF9697D-B4EA-5B44-BA2C-75B89574112D}" destId="{78DE11FF-A883-C145-9C1D-B800CFABA5FE}" srcOrd="4" destOrd="0" presId="urn:microsoft.com/office/officeart/2005/8/layout/default"/>
    <dgm:cxn modelId="{0313D2EC-091A-4B4B-B7D5-9A3609CC887C}" type="presParOf" srcId="{4EF9697D-B4EA-5B44-BA2C-75B89574112D}" destId="{78404CE8-92BE-494F-90B7-0B8068D5858E}" srcOrd="5" destOrd="0" presId="urn:microsoft.com/office/officeart/2005/8/layout/default"/>
    <dgm:cxn modelId="{3BA5716B-34AA-E141-A588-6C9B336A7785}" type="presParOf" srcId="{4EF9697D-B4EA-5B44-BA2C-75B89574112D}" destId="{2DB42855-AE67-7E4D-A2B2-3DE19C5FE7B8}" srcOrd="6"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669594-81E3-AE49-BB3B-5A6A0CA6EF13}" type="doc">
      <dgm:prSet loTypeId="urn:microsoft.com/office/officeart/2005/8/layout/hList3" loCatId="list" qsTypeId="urn:microsoft.com/office/officeart/2005/8/quickstyle/3d1" qsCatId="3D" csTypeId="urn:microsoft.com/office/officeart/2005/8/colors/accent5_1" csCatId="accent5" phldr="1"/>
      <dgm:spPr/>
      <dgm:t>
        <a:bodyPr/>
        <a:lstStyle/>
        <a:p>
          <a:endParaRPr lang="ru-RU"/>
        </a:p>
      </dgm:t>
    </dgm:pt>
    <dgm:pt modelId="{8E61CDB6-80ED-524E-8FC6-E73ACE761D92}">
      <dgm:prSet/>
      <dgm:spPr/>
      <dgm:t>
        <a:bodyPr/>
        <a:lstStyle/>
        <a:p>
          <a:r>
            <a:rPr lang="uk-UA" dirty="0"/>
            <a:t>Найпоширеніші помилки, які допускають учасники торгів при оформленні тендерної документації:</a:t>
          </a:r>
          <a:endParaRPr lang="ru-RU" dirty="0"/>
        </a:p>
      </dgm:t>
    </dgm:pt>
    <dgm:pt modelId="{922A027C-76A2-5A47-946A-0944592134E2}" type="parTrans" cxnId="{BC5356E0-8BD9-164B-909D-412EA5C9EAB2}">
      <dgm:prSet/>
      <dgm:spPr/>
      <dgm:t>
        <a:bodyPr/>
        <a:lstStyle/>
        <a:p>
          <a:endParaRPr lang="ru-RU"/>
        </a:p>
      </dgm:t>
    </dgm:pt>
    <dgm:pt modelId="{AA4F68CC-E9D6-8F41-92DF-9C499EC5D477}" type="sibTrans" cxnId="{BC5356E0-8BD9-164B-909D-412EA5C9EAB2}">
      <dgm:prSet/>
      <dgm:spPr/>
      <dgm:t>
        <a:bodyPr/>
        <a:lstStyle/>
        <a:p>
          <a:endParaRPr lang="ru-RU"/>
        </a:p>
      </dgm:t>
    </dgm:pt>
    <dgm:pt modelId="{EA235FB2-05AB-5943-8238-A44088C0D684}">
      <dgm:prSet/>
      <dgm:spPr/>
      <dgm:t>
        <a:bodyPr/>
        <a:lstStyle/>
        <a:p>
          <a:r>
            <a:rPr lang="uk-UA" dirty="0"/>
            <a:t>Пропозиція предмета закупівлі (товарів), що не відповідає вимогам тендерної документації</a:t>
          </a:r>
          <a:endParaRPr lang="ru-RU" dirty="0"/>
        </a:p>
      </dgm:t>
    </dgm:pt>
    <dgm:pt modelId="{06FF08C2-45FF-6844-BB8C-2291D19BC57D}" type="parTrans" cxnId="{078799A5-E1C1-4147-AFFF-35EA0B812947}">
      <dgm:prSet/>
      <dgm:spPr/>
      <dgm:t>
        <a:bodyPr/>
        <a:lstStyle/>
        <a:p>
          <a:endParaRPr lang="ru-RU"/>
        </a:p>
      </dgm:t>
    </dgm:pt>
    <dgm:pt modelId="{3E58A6FB-55D4-0E4B-806D-6C5739557EE9}" type="sibTrans" cxnId="{078799A5-E1C1-4147-AFFF-35EA0B812947}">
      <dgm:prSet/>
      <dgm:spPr/>
      <dgm:t>
        <a:bodyPr/>
        <a:lstStyle/>
        <a:p>
          <a:endParaRPr lang="ru-RU"/>
        </a:p>
      </dgm:t>
    </dgm:pt>
    <dgm:pt modelId="{94FBB7F4-13B1-2A41-B920-D1A9A187E421}">
      <dgm:prSet/>
      <dgm:spPr/>
      <dgm:t>
        <a:bodyPr/>
        <a:lstStyle/>
        <a:p>
          <a:r>
            <a:rPr lang="uk-UA" dirty="0"/>
            <a:t>Зазначення інформації в документах не в повному об’ємі</a:t>
          </a:r>
          <a:endParaRPr lang="ru-RU" dirty="0"/>
        </a:p>
      </dgm:t>
    </dgm:pt>
    <dgm:pt modelId="{7E5876D8-FCB4-064F-B955-B7B2338EA5FE}" type="parTrans" cxnId="{7A5C8041-105E-8946-8063-03ACAF555A3C}">
      <dgm:prSet/>
      <dgm:spPr/>
      <dgm:t>
        <a:bodyPr/>
        <a:lstStyle/>
        <a:p>
          <a:endParaRPr lang="ru-RU"/>
        </a:p>
      </dgm:t>
    </dgm:pt>
    <dgm:pt modelId="{7CDFF59A-8D29-5345-85BD-EFB59CBB6E76}" type="sibTrans" cxnId="{7A5C8041-105E-8946-8063-03ACAF555A3C}">
      <dgm:prSet/>
      <dgm:spPr/>
      <dgm:t>
        <a:bodyPr/>
        <a:lstStyle/>
        <a:p>
          <a:endParaRPr lang="ru-RU"/>
        </a:p>
      </dgm:t>
    </dgm:pt>
    <dgm:pt modelId="{5564104C-2733-E14F-8AFA-68DCF27818B1}">
      <dgm:prSet/>
      <dgm:spPr/>
      <dgm:t>
        <a:bodyPr/>
        <a:lstStyle/>
        <a:p>
          <a:r>
            <a:rPr lang="uk-UA" dirty="0"/>
            <a:t>Подання документів, термін дії яких закінчується на момент розкриття пропозиції</a:t>
          </a:r>
          <a:endParaRPr lang="ru-RU" dirty="0"/>
        </a:p>
      </dgm:t>
    </dgm:pt>
    <dgm:pt modelId="{B1471139-F0C6-344D-AFC2-3F558DCF3DE6}" type="parTrans" cxnId="{333EC077-33AA-044B-B0EB-C2AA0F797AE8}">
      <dgm:prSet/>
      <dgm:spPr/>
      <dgm:t>
        <a:bodyPr/>
        <a:lstStyle/>
        <a:p>
          <a:endParaRPr lang="ru-RU"/>
        </a:p>
      </dgm:t>
    </dgm:pt>
    <dgm:pt modelId="{5574EEEB-C928-944A-8316-C19D39B37B33}" type="sibTrans" cxnId="{333EC077-33AA-044B-B0EB-C2AA0F797AE8}">
      <dgm:prSet/>
      <dgm:spPr/>
      <dgm:t>
        <a:bodyPr/>
        <a:lstStyle/>
        <a:p>
          <a:endParaRPr lang="ru-RU"/>
        </a:p>
      </dgm:t>
    </dgm:pt>
    <dgm:pt modelId="{0EA98833-7AF1-0042-BDAB-BE0D5A8EF56B}">
      <dgm:prSet/>
      <dgm:spPr/>
      <dgm:t>
        <a:bodyPr/>
        <a:lstStyle/>
        <a:p>
          <a:r>
            <a:rPr lang="uk-UA" dirty="0"/>
            <a:t>Оформлення документів неналежним чином</a:t>
          </a:r>
          <a:endParaRPr lang="ru-RU" dirty="0"/>
        </a:p>
      </dgm:t>
    </dgm:pt>
    <dgm:pt modelId="{FD85B231-1195-BF46-B6D5-31E63395CEC8}" type="parTrans" cxnId="{BF4C9465-5AB1-FD47-8A1C-6CC89E7146B8}">
      <dgm:prSet/>
      <dgm:spPr/>
      <dgm:t>
        <a:bodyPr/>
        <a:lstStyle/>
        <a:p>
          <a:endParaRPr lang="ru-RU"/>
        </a:p>
      </dgm:t>
    </dgm:pt>
    <dgm:pt modelId="{AD2C19CC-7B9E-154D-993A-0A7E54E4D2DF}" type="sibTrans" cxnId="{BF4C9465-5AB1-FD47-8A1C-6CC89E7146B8}">
      <dgm:prSet/>
      <dgm:spPr/>
      <dgm:t>
        <a:bodyPr/>
        <a:lstStyle/>
        <a:p>
          <a:endParaRPr lang="ru-RU"/>
        </a:p>
      </dgm:t>
    </dgm:pt>
    <dgm:pt modelId="{CFB6EC6E-DE27-0647-A31A-E0E49A204458}" type="pres">
      <dgm:prSet presAssocID="{F7669594-81E3-AE49-BB3B-5A6A0CA6EF13}" presName="composite" presStyleCnt="0">
        <dgm:presLayoutVars>
          <dgm:chMax val="1"/>
          <dgm:dir/>
          <dgm:resizeHandles val="exact"/>
        </dgm:presLayoutVars>
      </dgm:prSet>
      <dgm:spPr/>
      <dgm:t>
        <a:bodyPr/>
        <a:lstStyle/>
        <a:p>
          <a:endParaRPr lang="uk-UA"/>
        </a:p>
      </dgm:t>
    </dgm:pt>
    <dgm:pt modelId="{90FC9FD5-3404-A442-9556-FF62DA9BC8C6}" type="pres">
      <dgm:prSet presAssocID="{8E61CDB6-80ED-524E-8FC6-E73ACE761D92}" presName="roof" presStyleLbl="dkBgShp" presStyleIdx="0" presStyleCnt="2"/>
      <dgm:spPr/>
      <dgm:t>
        <a:bodyPr/>
        <a:lstStyle/>
        <a:p>
          <a:endParaRPr lang="uk-UA"/>
        </a:p>
      </dgm:t>
    </dgm:pt>
    <dgm:pt modelId="{2C3A0D44-4CCA-454C-AC73-B478C155AB5C}" type="pres">
      <dgm:prSet presAssocID="{8E61CDB6-80ED-524E-8FC6-E73ACE761D92}" presName="pillars" presStyleCnt="0"/>
      <dgm:spPr/>
    </dgm:pt>
    <dgm:pt modelId="{E317C56F-E08B-9841-9E1F-691CAD9CBA29}" type="pres">
      <dgm:prSet presAssocID="{8E61CDB6-80ED-524E-8FC6-E73ACE761D92}" presName="pillar1" presStyleLbl="node1" presStyleIdx="0" presStyleCnt="4">
        <dgm:presLayoutVars>
          <dgm:bulletEnabled val="1"/>
        </dgm:presLayoutVars>
      </dgm:prSet>
      <dgm:spPr/>
      <dgm:t>
        <a:bodyPr/>
        <a:lstStyle/>
        <a:p>
          <a:endParaRPr lang="uk-UA"/>
        </a:p>
      </dgm:t>
    </dgm:pt>
    <dgm:pt modelId="{BECD156D-6298-1A41-9142-250D6B315E62}" type="pres">
      <dgm:prSet presAssocID="{94FBB7F4-13B1-2A41-B920-D1A9A187E421}" presName="pillarX" presStyleLbl="node1" presStyleIdx="1" presStyleCnt="4">
        <dgm:presLayoutVars>
          <dgm:bulletEnabled val="1"/>
        </dgm:presLayoutVars>
      </dgm:prSet>
      <dgm:spPr/>
      <dgm:t>
        <a:bodyPr/>
        <a:lstStyle/>
        <a:p>
          <a:endParaRPr lang="uk-UA"/>
        </a:p>
      </dgm:t>
    </dgm:pt>
    <dgm:pt modelId="{C07C81F2-B6A4-1148-BC11-DDCB9C089343}" type="pres">
      <dgm:prSet presAssocID="{5564104C-2733-E14F-8AFA-68DCF27818B1}" presName="pillarX" presStyleLbl="node1" presStyleIdx="2" presStyleCnt="4">
        <dgm:presLayoutVars>
          <dgm:bulletEnabled val="1"/>
        </dgm:presLayoutVars>
      </dgm:prSet>
      <dgm:spPr/>
      <dgm:t>
        <a:bodyPr/>
        <a:lstStyle/>
        <a:p>
          <a:endParaRPr lang="uk-UA"/>
        </a:p>
      </dgm:t>
    </dgm:pt>
    <dgm:pt modelId="{93C82A54-D3B6-194B-BD35-4B7294C66472}" type="pres">
      <dgm:prSet presAssocID="{0EA98833-7AF1-0042-BDAB-BE0D5A8EF56B}" presName="pillarX" presStyleLbl="node1" presStyleIdx="3" presStyleCnt="4">
        <dgm:presLayoutVars>
          <dgm:bulletEnabled val="1"/>
        </dgm:presLayoutVars>
      </dgm:prSet>
      <dgm:spPr/>
      <dgm:t>
        <a:bodyPr/>
        <a:lstStyle/>
        <a:p>
          <a:endParaRPr lang="uk-UA"/>
        </a:p>
      </dgm:t>
    </dgm:pt>
    <dgm:pt modelId="{857BED07-D9C1-7D4A-B7FA-3CD004864381}" type="pres">
      <dgm:prSet presAssocID="{8E61CDB6-80ED-524E-8FC6-E73ACE761D92}" presName="base" presStyleLbl="dkBgShp" presStyleIdx="1" presStyleCnt="2"/>
      <dgm:spPr/>
    </dgm:pt>
  </dgm:ptLst>
  <dgm:cxnLst>
    <dgm:cxn modelId="{BF4C9465-5AB1-FD47-8A1C-6CC89E7146B8}" srcId="{8E61CDB6-80ED-524E-8FC6-E73ACE761D92}" destId="{0EA98833-7AF1-0042-BDAB-BE0D5A8EF56B}" srcOrd="3" destOrd="0" parTransId="{FD85B231-1195-BF46-B6D5-31E63395CEC8}" sibTransId="{AD2C19CC-7B9E-154D-993A-0A7E54E4D2DF}"/>
    <dgm:cxn modelId="{333EC077-33AA-044B-B0EB-C2AA0F797AE8}" srcId="{8E61CDB6-80ED-524E-8FC6-E73ACE761D92}" destId="{5564104C-2733-E14F-8AFA-68DCF27818B1}" srcOrd="2" destOrd="0" parTransId="{B1471139-F0C6-344D-AFC2-3F558DCF3DE6}" sibTransId="{5574EEEB-C928-944A-8316-C19D39B37B33}"/>
    <dgm:cxn modelId="{A2D760CE-B15C-D447-A198-D6544FE2671A}" type="presOf" srcId="{8E61CDB6-80ED-524E-8FC6-E73ACE761D92}" destId="{90FC9FD5-3404-A442-9556-FF62DA9BC8C6}" srcOrd="0" destOrd="0" presId="urn:microsoft.com/office/officeart/2005/8/layout/hList3"/>
    <dgm:cxn modelId="{9986DBBC-A0A6-5142-B25C-FD6B5968AC9B}" type="presOf" srcId="{0EA98833-7AF1-0042-BDAB-BE0D5A8EF56B}" destId="{93C82A54-D3B6-194B-BD35-4B7294C66472}" srcOrd="0" destOrd="0" presId="urn:microsoft.com/office/officeart/2005/8/layout/hList3"/>
    <dgm:cxn modelId="{7A5C8041-105E-8946-8063-03ACAF555A3C}" srcId="{8E61CDB6-80ED-524E-8FC6-E73ACE761D92}" destId="{94FBB7F4-13B1-2A41-B920-D1A9A187E421}" srcOrd="1" destOrd="0" parTransId="{7E5876D8-FCB4-064F-B955-B7B2338EA5FE}" sibTransId="{7CDFF59A-8D29-5345-85BD-EFB59CBB6E76}"/>
    <dgm:cxn modelId="{6F7F6FEF-2713-484C-9BFF-B7BC97840220}" type="presOf" srcId="{94FBB7F4-13B1-2A41-B920-D1A9A187E421}" destId="{BECD156D-6298-1A41-9142-250D6B315E62}" srcOrd="0" destOrd="0" presId="urn:microsoft.com/office/officeart/2005/8/layout/hList3"/>
    <dgm:cxn modelId="{A4327932-B64F-3449-895D-404A6D15F667}" type="presOf" srcId="{EA235FB2-05AB-5943-8238-A44088C0D684}" destId="{E317C56F-E08B-9841-9E1F-691CAD9CBA29}" srcOrd="0" destOrd="0" presId="urn:microsoft.com/office/officeart/2005/8/layout/hList3"/>
    <dgm:cxn modelId="{C2AB1702-AE64-284B-AFEB-2238809E516B}" type="presOf" srcId="{5564104C-2733-E14F-8AFA-68DCF27818B1}" destId="{C07C81F2-B6A4-1148-BC11-DDCB9C089343}" srcOrd="0" destOrd="0" presId="urn:microsoft.com/office/officeart/2005/8/layout/hList3"/>
    <dgm:cxn modelId="{BC5356E0-8BD9-164B-909D-412EA5C9EAB2}" srcId="{F7669594-81E3-AE49-BB3B-5A6A0CA6EF13}" destId="{8E61CDB6-80ED-524E-8FC6-E73ACE761D92}" srcOrd="0" destOrd="0" parTransId="{922A027C-76A2-5A47-946A-0944592134E2}" sibTransId="{AA4F68CC-E9D6-8F41-92DF-9C499EC5D477}"/>
    <dgm:cxn modelId="{BB8010C6-490B-3347-A528-2C8DA566371D}" type="presOf" srcId="{F7669594-81E3-AE49-BB3B-5A6A0CA6EF13}" destId="{CFB6EC6E-DE27-0647-A31A-E0E49A204458}" srcOrd="0" destOrd="0" presId="urn:microsoft.com/office/officeart/2005/8/layout/hList3"/>
    <dgm:cxn modelId="{078799A5-E1C1-4147-AFFF-35EA0B812947}" srcId="{8E61CDB6-80ED-524E-8FC6-E73ACE761D92}" destId="{EA235FB2-05AB-5943-8238-A44088C0D684}" srcOrd="0" destOrd="0" parTransId="{06FF08C2-45FF-6844-BB8C-2291D19BC57D}" sibTransId="{3E58A6FB-55D4-0E4B-806D-6C5739557EE9}"/>
    <dgm:cxn modelId="{4EFC2FA4-A131-764D-8100-25297C786C8E}" type="presParOf" srcId="{CFB6EC6E-DE27-0647-A31A-E0E49A204458}" destId="{90FC9FD5-3404-A442-9556-FF62DA9BC8C6}" srcOrd="0" destOrd="0" presId="urn:microsoft.com/office/officeart/2005/8/layout/hList3"/>
    <dgm:cxn modelId="{46CF2EC6-5663-6D4A-86E3-47829136979C}" type="presParOf" srcId="{CFB6EC6E-DE27-0647-A31A-E0E49A204458}" destId="{2C3A0D44-4CCA-454C-AC73-B478C155AB5C}" srcOrd="1" destOrd="0" presId="urn:microsoft.com/office/officeart/2005/8/layout/hList3"/>
    <dgm:cxn modelId="{FB6F955A-E105-4444-AC38-131207591EBE}" type="presParOf" srcId="{2C3A0D44-4CCA-454C-AC73-B478C155AB5C}" destId="{E317C56F-E08B-9841-9E1F-691CAD9CBA29}" srcOrd="0" destOrd="0" presId="urn:microsoft.com/office/officeart/2005/8/layout/hList3"/>
    <dgm:cxn modelId="{BA28DDBF-DAD6-454E-AE8C-CE117EF14108}" type="presParOf" srcId="{2C3A0D44-4CCA-454C-AC73-B478C155AB5C}" destId="{BECD156D-6298-1A41-9142-250D6B315E62}" srcOrd="1" destOrd="0" presId="urn:microsoft.com/office/officeart/2005/8/layout/hList3"/>
    <dgm:cxn modelId="{552D2FFB-308B-084E-B38A-EFBF1A8A0331}" type="presParOf" srcId="{2C3A0D44-4CCA-454C-AC73-B478C155AB5C}" destId="{C07C81F2-B6A4-1148-BC11-DDCB9C089343}" srcOrd="2" destOrd="0" presId="urn:microsoft.com/office/officeart/2005/8/layout/hList3"/>
    <dgm:cxn modelId="{74ADAF97-F893-8D44-9463-33406C3594C8}" type="presParOf" srcId="{2C3A0D44-4CCA-454C-AC73-B478C155AB5C}" destId="{93C82A54-D3B6-194B-BD35-4B7294C66472}" srcOrd="3" destOrd="0" presId="urn:microsoft.com/office/officeart/2005/8/layout/hList3"/>
    <dgm:cxn modelId="{FB315A2D-543C-8E4C-903C-0FCAB38A35F4}" type="presParOf" srcId="{CFB6EC6E-DE27-0647-A31A-E0E49A204458}" destId="{857BED07-D9C1-7D4A-B7FA-3CD004864381}"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C7FE69F-0095-C14F-B9D1-8FA01B27EBA7}" type="doc">
      <dgm:prSet loTypeId="urn:microsoft.com/office/officeart/2005/8/layout/target3" loCatId="relationship" qsTypeId="urn:microsoft.com/office/officeart/2005/8/quickstyle/simple4" qsCatId="simple" csTypeId="urn:microsoft.com/office/officeart/2005/8/colors/accent5_4" csCatId="accent5" phldr="1"/>
      <dgm:spPr/>
      <dgm:t>
        <a:bodyPr/>
        <a:lstStyle/>
        <a:p>
          <a:endParaRPr lang="ru-RU"/>
        </a:p>
      </dgm:t>
    </dgm:pt>
    <dgm:pt modelId="{280FD053-E319-5A4C-9E44-D3F50016F0B4}">
      <dgm:prSet custT="1"/>
      <dgm:spPr/>
      <dgm:t>
        <a:bodyPr/>
        <a:lstStyle/>
        <a:p>
          <a:r>
            <a:rPr lang="uk-UA" sz="1600" dirty="0"/>
            <a:t>До АМК України, як органу оскарження, у період з 01.01.2018 по 31.12.2018 </a:t>
          </a:r>
          <a:r>
            <a:rPr lang="uk-UA" sz="1600" b="1" dirty="0"/>
            <a:t>надійшло 7786 скарг</a:t>
          </a:r>
          <a:r>
            <a:rPr lang="uk-UA" sz="1600" dirty="0"/>
            <a:t>. </a:t>
          </a:r>
          <a:endParaRPr lang="ru-RU" sz="1600" dirty="0"/>
        </a:p>
      </dgm:t>
    </dgm:pt>
    <dgm:pt modelId="{18485A0C-82FF-2141-AB8E-91F985031497}" type="parTrans" cxnId="{D6A2AA41-4A97-1E4C-A173-608CF0A0D063}">
      <dgm:prSet/>
      <dgm:spPr/>
      <dgm:t>
        <a:bodyPr/>
        <a:lstStyle/>
        <a:p>
          <a:endParaRPr lang="ru-RU"/>
        </a:p>
      </dgm:t>
    </dgm:pt>
    <dgm:pt modelId="{0E6E8A29-2781-FE4E-A575-CA6E18C52211}" type="sibTrans" cxnId="{D6A2AA41-4A97-1E4C-A173-608CF0A0D063}">
      <dgm:prSet/>
      <dgm:spPr/>
      <dgm:t>
        <a:bodyPr/>
        <a:lstStyle/>
        <a:p>
          <a:endParaRPr lang="ru-RU"/>
        </a:p>
      </dgm:t>
    </dgm:pt>
    <dgm:pt modelId="{AB36AA9C-639A-DC49-9208-D2CF0337FD11}">
      <dgm:prSet custT="1"/>
      <dgm:spPr/>
      <dgm:t>
        <a:bodyPr/>
        <a:lstStyle/>
        <a:p>
          <a:r>
            <a:rPr lang="uk-UA" sz="1600" b="1" dirty="0"/>
            <a:t>1645 рішень про відмову </a:t>
          </a:r>
          <a:r>
            <a:rPr lang="uk-UA" sz="1600" dirty="0"/>
            <a:t>у задоволенні скарги;</a:t>
          </a:r>
          <a:endParaRPr lang="ru-RU" sz="1600" dirty="0"/>
        </a:p>
      </dgm:t>
    </dgm:pt>
    <dgm:pt modelId="{9DC40FB1-4A2B-6940-BFCC-550A5A3D9C3F}" type="parTrans" cxnId="{79824222-E1EA-E643-A3DD-46BFD6F9D0CD}">
      <dgm:prSet/>
      <dgm:spPr/>
      <dgm:t>
        <a:bodyPr/>
        <a:lstStyle/>
        <a:p>
          <a:endParaRPr lang="ru-RU"/>
        </a:p>
      </dgm:t>
    </dgm:pt>
    <dgm:pt modelId="{023DE2DF-38C9-1E4B-9472-99C231433DFA}" type="sibTrans" cxnId="{79824222-E1EA-E643-A3DD-46BFD6F9D0CD}">
      <dgm:prSet/>
      <dgm:spPr/>
      <dgm:t>
        <a:bodyPr/>
        <a:lstStyle/>
        <a:p>
          <a:endParaRPr lang="ru-RU"/>
        </a:p>
      </dgm:t>
    </dgm:pt>
    <dgm:pt modelId="{1F0F220D-72FE-944E-B84E-5BDB1309F3EF}">
      <dgm:prSet custT="1"/>
      <dgm:spPr/>
      <dgm:t>
        <a:bodyPr/>
        <a:lstStyle/>
        <a:p>
          <a:r>
            <a:rPr lang="uk-UA" sz="1600" dirty="0"/>
            <a:t>За результатами розгляду скарг </a:t>
          </a:r>
          <a:r>
            <a:rPr lang="uk-UA" sz="1600" b="1" dirty="0"/>
            <a:t>прийнято 5549 рішень;</a:t>
          </a:r>
          <a:endParaRPr lang="ru-RU" sz="1600" b="1" dirty="0"/>
        </a:p>
      </dgm:t>
    </dgm:pt>
    <dgm:pt modelId="{1CCD5A01-D9D8-804C-8F61-4F5E49561FC1}" type="parTrans" cxnId="{7BFEE2A5-AA5F-7443-90A1-8B9A7C972AE5}">
      <dgm:prSet/>
      <dgm:spPr/>
      <dgm:t>
        <a:bodyPr/>
        <a:lstStyle/>
        <a:p>
          <a:endParaRPr lang="ru-RU"/>
        </a:p>
      </dgm:t>
    </dgm:pt>
    <dgm:pt modelId="{C019D522-468A-2241-AEED-563A3C152446}" type="sibTrans" cxnId="{7BFEE2A5-AA5F-7443-90A1-8B9A7C972AE5}">
      <dgm:prSet/>
      <dgm:spPr/>
      <dgm:t>
        <a:bodyPr/>
        <a:lstStyle/>
        <a:p>
          <a:endParaRPr lang="ru-RU"/>
        </a:p>
      </dgm:t>
    </dgm:pt>
    <dgm:pt modelId="{57F5C564-4E56-7642-9AC9-C398EADD2D5B}">
      <dgm:prSet custT="1"/>
      <dgm:spPr/>
      <dgm:t>
        <a:bodyPr/>
        <a:lstStyle/>
        <a:p>
          <a:r>
            <a:rPr lang="uk-UA" sz="1600" b="1" dirty="0"/>
            <a:t>3197 скарг задоволено</a:t>
          </a:r>
          <a:r>
            <a:rPr lang="uk-UA" sz="1600" dirty="0"/>
            <a:t> повністю або частково;</a:t>
          </a:r>
          <a:endParaRPr lang="ru-RU" sz="1600" dirty="0"/>
        </a:p>
      </dgm:t>
    </dgm:pt>
    <dgm:pt modelId="{21B6C18F-2CDD-D541-9040-A4E1F72408D8}" type="parTrans" cxnId="{E0352FDE-CB03-7642-A660-4257BC524186}">
      <dgm:prSet/>
      <dgm:spPr/>
      <dgm:t>
        <a:bodyPr/>
        <a:lstStyle/>
        <a:p>
          <a:endParaRPr lang="ru-RU"/>
        </a:p>
      </dgm:t>
    </dgm:pt>
    <dgm:pt modelId="{AA62624E-71B6-DF41-8F26-05B22CC7DC84}" type="sibTrans" cxnId="{E0352FDE-CB03-7642-A660-4257BC524186}">
      <dgm:prSet/>
      <dgm:spPr/>
      <dgm:t>
        <a:bodyPr/>
        <a:lstStyle/>
        <a:p>
          <a:endParaRPr lang="ru-RU"/>
        </a:p>
      </dgm:t>
    </dgm:pt>
    <dgm:pt modelId="{47C42DAD-32E9-E446-A76F-A56A103F64D9}">
      <dgm:prSet custT="1"/>
      <dgm:spPr/>
      <dgm:t>
        <a:bodyPr/>
        <a:lstStyle/>
        <a:p>
          <a:r>
            <a:rPr lang="uk-UA" sz="1600" dirty="0"/>
            <a:t>прийнято </a:t>
          </a:r>
          <a:r>
            <a:rPr lang="uk-UA" sz="1600" b="1" dirty="0"/>
            <a:t>707 рішень про припинення </a:t>
          </a:r>
          <a:r>
            <a:rPr lang="uk-UA" sz="1600" dirty="0"/>
            <a:t>розгляду скарг.</a:t>
          </a:r>
          <a:endParaRPr lang="ru-RU" sz="1600" dirty="0"/>
        </a:p>
      </dgm:t>
    </dgm:pt>
    <dgm:pt modelId="{7D56BA4C-D146-0C49-8393-4876E4C90260}" type="parTrans" cxnId="{401DDF4E-A850-A347-88C3-17E04CCE930B}">
      <dgm:prSet/>
      <dgm:spPr/>
      <dgm:t>
        <a:bodyPr/>
        <a:lstStyle/>
        <a:p>
          <a:endParaRPr lang="ru-RU"/>
        </a:p>
      </dgm:t>
    </dgm:pt>
    <dgm:pt modelId="{712A56F8-7C24-4E44-B1AC-DB090D098F5C}" type="sibTrans" cxnId="{401DDF4E-A850-A347-88C3-17E04CCE930B}">
      <dgm:prSet/>
      <dgm:spPr/>
      <dgm:t>
        <a:bodyPr/>
        <a:lstStyle/>
        <a:p>
          <a:endParaRPr lang="ru-RU"/>
        </a:p>
      </dgm:t>
    </dgm:pt>
    <dgm:pt modelId="{0BA9CE1C-0894-AB49-B673-C385D3F11BC0}" type="pres">
      <dgm:prSet presAssocID="{3C7FE69F-0095-C14F-B9D1-8FA01B27EBA7}" presName="Name0" presStyleCnt="0">
        <dgm:presLayoutVars>
          <dgm:chMax val="7"/>
          <dgm:dir/>
          <dgm:animLvl val="lvl"/>
          <dgm:resizeHandles val="exact"/>
        </dgm:presLayoutVars>
      </dgm:prSet>
      <dgm:spPr/>
      <dgm:t>
        <a:bodyPr/>
        <a:lstStyle/>
        <a:p>
          <a:endParaRPr lang="uk-UA"/>
        </a:p>
      </dgm:t>
    </dgm:pt>
    <dgm:pt modelId="{BDE597AD-DAF1-2B47-A83D-1BD2C97B8BD0}" type="pres">
      <dgm:prSet presAssocID="{280FD053-E319-5A4C-9E44-D3F50016F0B4}" presName="circle1" presStyleLbl="node1" presStyleIdx="0" presStyleCnt="5"/>
      <dgm:spPr/>
    </dgm:pt>
    <dgm:pt modelId="{EB70370F-67D2-7B47-B367-E5BB86B7FB6A}" type="pres">
      <dgm:prSet presAssocID="{280FD053-E319-5A4C-9E44-D3F50016F0B4}" presName="space" presStyleCnt="0"/>
      <dgm:spPr/>
    </dgm:pt>
    <dgm:pt modelId="{39167FD1-8CB4-5942-A634-DD39BBB24421}" type="pres">
      <dgm:prSet presAssocID="{280FD053-E319-5A4C-9E44-D3F50016F0B4}" presName="rect1" presStyleLbl="alignAcc1" presStyleIdx="0" presStyleCnt="5"/>
      <dgm:spPr/>
      <dgm:t>
        <a:bodyPr/>
        <a:lstStyle/>
        <a:p>
          <a:endParaRPr lang="uk-UA"/>
        </a:p>
      </dgm:t>
    </dgm:pt>
    <dgm:pt modelId="{E66C07DE-6BDA-1942-A5B6-86C1B5EB2125}" type="pres">
      <dgm:prSet presAssocID="{1F0F220D-72FE-944E-B84E-5BDB1309F3EF}" presName="vertSpace2" presStyleLbl="node1" presStyleIdx="0" presStyleCnt="5"/>
      <dgm:spPr/>
    </dgm:pt>
    <dgm:pt modelId="{9F5BEE7D-26C7-EF4F-8892-F5BB2A499789}" type="pres">
      <dgm:prSet presAssocID="{1F0F220D-72FE-944E-B84E-5BDB1309F3EF}" presName="circle2" presStyleLbl="node1" presStyleIdx="1" presStyleCnt="5"/>
      <dgm:spPr/>
    </dgm:pt>
    <dgm:pt modelId="{7904B17A-3922-F04A-AFAA-E7DC503387EC}" type="pres">
      <dgm:prSet presAssocID="{1F0F220D-72FE-944E-B84E-5BDB1309F3EF}" presName="rect2" presStyleLbl="alignAcc1" presStyleIdx="1" presStyleCnt="5"/>
      <dgm:spPr/>
      <dgm:t>
        <a:bodyPr/>
        <a:lstStyle/>
        <a:p>
          <a:endParaRPr lang="uk-UA"/>
        </a:p>
      </dgm:t>
    </dgm:pt>
    <dgm:pt modelId="{7FE48B19-FC1C-DB42-A901-995952B4EE87}" type="pres">
      <dgm:prSet presAssocID="{AB36AA9C-639A-DC49-9208-D2CF0337FD11}" presName="vertSpace3" presStyleLbl="node1" presStyleIdx="1" presStyleCnt="5"/>
      <dgm:spPr/>
    </dgm:pt>
    <dgm:pt modelId="{8C485806-06AC-AD45-B488-05A275B2B5CB}" type="pres">
      <dgm:prSet presAssocID="{AB36AA9C-639A-DC49-9208-D2CF0337FD11}" presName="circle3" presStyleLbl="node1" presStyleIdx="2" presStyleCnt="5"/>
      <dgm:spPr/>
    </dgm:pt>
    <dgm:pt modelId="{BA37EAF1-D199-E84E-98F5-7C82F9F56172}" type="pres">
      <dgm:prSet presAssocID="{AB36AA9C-639A-DC49-9208-D2CF0337FD11}" presName="rect3" presStyleLbl="alignAcc1" presStyleIdx="2" presStyleCnt="5"/>
      <dgm:spPr/>
      <dgm:t>
        <a:bodyPr/>
        <a:lstStyle/>
        <a:p>
          <a:endParaRPr lang="uk-UA"/>
        </a:p>
      </dgm:t>
    </dgm:pt>
    <dgm:pt modelId="{04719741-E45B-D643-AD6D-DACA16CFDEC7}" type="pres">
      <dgm:prSet presAssocID="{57F5C564-4E56-7642-9AC9-C398EADD2D5B}" presName="vertSpace4" presStyleLbl="node1" presStyleIdx="2" presStyleCnt="5"/>
      <dgm:spPr/>
    </dgm:pt>
    <dgm:pt modelId="{B5BFF159-3854-2241-AD7E-33B199825D0C}" type="pres">
      <dgm:prSet presAssocID="{57F5C564-4E56-7642-9AC9-C398EADD2D5B}" presName="circle4" presStyleLbl="node1" presStyleIdx="3" presStyleCnt="5"/>
      <dgm:spPr/>
    </dgm:pt>
    <dgm:pt modelId="{9D15614F-4985-1142-821B-0118B70F2796}" type="pres">
      <dgm:prSet presAssocID="{57F5C564-4E56-7642-9AC9-C398EADD2D5B}" presName="rect4" presStyleLbl="alignAcc1" presStyleIdx="3" presStyleCnt="5"/>
      <dgm:spPr/>
      <dgm:t>
        <a:bodyPr/>
        <a:lstStyle/>
        <a:p>
          <a:endParaRPr lang="uk-UA"/>
        </a:p>
      </dgm:t>
    </dgm:pt>
    <dgm:pt modelId="{0CBA598F-AF49-F449-9AD9-0D47EE45BAF8}" type="pres">
      <dgm:prSet presAssocID="{47C42DAD-32E9-E446-A76F-A56A103F64D9}" presName="vertSpace5" presStyleLbl="node1" presStyleIdx="3" presStyleCnt="5"/>
      <dgm:spPr/>
    </dgm:pt>
    <dgm:pt modelId="{F3750EB6-1955-EB48-91ED-0391DAD5845B}" type="pres">
      <dgm:prSet presAssocID="{47C42DAD-32E9-E446-A76F-A56A103F64D9}" presName="circle5" presStyleLbl="node1" presStyleIdx="4" presStyleCnt="5"/>
      <dgm:spPr/>
    </dgm:pt>
    <dgm:pt modelId="{28B6A893-6A8D-1C44-A1E8-106DCA68B87F}" type="pres">
      <dgm:prSet presAssocID="{47C42DAD-32E9-E446-A76F-A56A103F64D9}" presName="rect5" presStyleLbl="alignAcc1" presStyleIdx="4" presStyleCnt="5"/>
      <dgm:spPr/>
      <dgm:t>
        <a:bodyPr/>
        <a:lstStyle/>
        <a:p>
          <a:endParaRPr lang="uk-UA"/>
        </a:p>
      </dgm:t>
    </dgm:pt>
    <dgm:pt modelId="{FBFC1F62-D3D5-8A40-9604-EA054D4ECE80}" type="pres">
      <dgm:prSet presAssocID="{280FD053-E319-5A4C-9E44-D3F50016F0B4}" presName="rect1ParTxNoCh" presStyleLbl="alignAcc1" presStyleIdx="4" presStyleCnt="5">
        <dgm:presLayoutVars>
          <dgm:chMax val="1"/>
          <dgm:bulletEnabled val="1"/>
        </dgm:presLayoutVars>
      </dgm:prSet>
      <dgm:spPr/>
      <dgm:t>
        <a:bodyPr/>
        <a:lstStyle/>
        <a:p>
          <a:endParaRPr lang="uk-UA"/>
        </a:p>
      </dgm:t>
    </dgm:pt>
    <dgm:pt modelId="{8F55AF07-53D4-D94C-B918-5936DCE98CB6}" type="pres">
      <dgm:prSet presAssocID="{1F0F220D-72FE-944E-B84E-5BDB1309F3EF}" presName="rect2ParTxNoCh" presStyleLbl="alignAcc1" presStyleIdx="4" presStyleCnt="5">
        <dgm:presLayoutVars>
          <dgm:chMax val="1"/>
          <dgm:bulletEnabled val="1"/>
        </dgm:presLayoutVars>
      </dgm:prSet>
      <dgm:spPr/>
      <dgm:t>
        <a:bodyPr/>
        <a:lstStyle/>
        <a:p>
          <a:endParaRPr lang="uk-UA"/>
        </a:p>
      </dgm:t>
    </dgm:pt>
    <dgm:pt modelId="{51260236-813F-5A4B-AAA9-8954ECD1D0E6}" type="pres">
      <dgm:prSet presAssocID="{AB36AA9C-639A-DC49-9208-D2CF0337FD11}" presName="rect3ParTxNoCh" presStyleLbl="alignAcc1" presStyleIdx="4" presStyleCnt="5">
        <dgm:presLayoutVars>
          <dgm:chMax val="1"/>
          <dgm:bulletEnabled val="1"/>
        </dgm:presLayoutVars>
      </dgm:prSet>
      <dgm:spPr/>
      <dgm:t>
        <a:bodyPr/>
        <a:lstStyle/>
        <a:p>
          <a:endParaRPr lang="uk-UA"/>
        </a:p>
      </dgm:t>
    </dgm:pt>
    <dgm:pt modelId="{BA66B402-80D8-F041-BD0E-753EAAC7F6FC}" type="pres">
      <dgm:prSet presAssocID="{57F5C564-4E56-7642-9AC9-C398EADD2D5B}" presName="rect4ParTxNoCh" presStyleLbl="alignAcc1" presStyleIdx="4" presStyleCnt="5">
        <dgm:presLayoutVars>
          <dgm:chMax val="1"/>
          <dgm:bulletEnabled val="1"/>
        </dgm:presLayoutVars>
      </dgm:prSet>
      <dgm:spPr/>
      <dgm:t>
        <a:bodyPr/>
        <a:lstStyle/>
        <a:p>
          <a:endParaRPr lang="uk-UA"/>
        </a:p>
      </dgm:t>
    </dgm:pt>
    <dgm:pt modelId="{76961FDD-53BB-EE40-9F52-3ECA4A138412}" type="pres">
      <dgm:prSet presAssocID="{47C42DAD-32E9-E446-A76F-A56A103F64D9}" presName="rect5ParTxNoCh" presStyleLbl="alignAcc1" presStyleIdx="4" presStyleCnt="5">
        <dgm:presLayoutVars>
          <dgm:chMax val="1"/>
          <dgm:bulletEnabled val="1"/>
        </dgm:presLayoutVars>
      </dgm:prSet>
      <dgm:spPr/>
      <dgm:t>
        <a:bodyPr/>
        <a:lstStyle/>
        <a:p>
          <a:endParaRPr lang="uk-UA"/>
        </a:p>
      </dgm:t>
    </dgm:pt>
  </dgm:ptLst>
  <dgm:cxnLst>
    <dgm:cxn modelId="{23F2B4E9-3624-3C43-9EAC-E8E119761531}" type="presOf" srcId="{1F0F220D-72FE-944E-B84E-5BDB1309F3EF}" destId="{8F55AF07-53D4-D94C-B918-5936DCE98CB6}" srcOrd="1" destOrd="0" presId="urn:microsoft.com/office/officeart/2005/8/layout/target3"/>
    <dgm:cxn modelId="{7BFEE2A5-AA5F-7443-90A1-8B9A7C972AE5}" srcId="{3C7FE69F-0095-C14F-B9D1-8FA01B27EBA7}" destId="{1F0F220D-72FE-944E-B84E-5BDB1309F3EF}" srcOrd="1" destOrd="0" parTransId="{1CCD5A01-D9D8-804C-8F61-4F5E49561FC1}" sibTransId="{C019D522-468A-2241-AEED-563A3C152446}"/>
    <dgm:cxn modelId="{C0B82DFB-04D2-0F43-8EA3-D5AC858A5589}" type="presOf" srcId="{280FD053-E319-5A4C-9E44-D3F50016F0B4}" destId="{FBFC1F62-D3D5-8A40-9604-EA054D4ECE80}" srcOrd="1" destOrd="0" presId="urn:microsoft.com/office/officeart/2005/8/layout/target3"/>
    <dgm:cxn modelId="{C8215895-2A3B-084E-8E04-43AD0F529D4C}" type="presOf" srcId="{280FD053-E319-5A4C-9E44-D3F50016F0B4}" destId="{39167FD1-8CB4-5942-A634-DD39BBB24421}" srcOrd="0" destOrd="0" presId="urn:microsoft.com/office/officeart/2005/8/layout/target3"/>
    <dgm:cxn modelId="{92AECE4D-6A0C-024D-9677-FDF055D6F172}" type="presOf" srcId="{AB36AA9C-639A-DC49-9208-D2CF0337FD11}" destId="{51260236-813F-5A4B-AAA9-8954ECD1D0E6}" srcOrd="1" destOrd="0" presId="urn:microsoft.com/office/officeart/2005/8/layout/target3"/>
    <dgm:cxn modelId="{E0352FDE-CB03-7642-A660-4257BC524186}" srcId="{3C7FE69F-0095-C14F-B9D1-8FA01B27EBA7}" destId="{57F5C564-4E56-7642-9AC9-C398EADD2D5B}" srcOrd="3" destOrd="0" parTransId="{21B6C18F-2CDD-D541-9040-A4E1F72408D8}" sibTransId="{AA62624E-71B6-DF41-8F26-05B22CC7DC84}"/>
    <dgm:cxn modelId="{401DDF4E-A850-A347-88C3-17E04CCE930B}" srcId="{3C7FE69F-0095-C14F-B9D1-8FA01B27EBA7}" destId="{47C42DAD-32E9-E446-A76F-A56A103F64D9}" srcOrd="4" destOrd="0" parTransId="{7D56BA4C-D146-0C49-8393-4876E4C90260}" sibTransId="{712A56F8-7C24-4E44-B1AC-DB090D098F5C}"/>
    <dgm:cxn modelId="{84A2B1D7-D438-704E-92CD-05020C6D2C10}" type="presOf" srcId="{3C7FE69F-0095-C14F-B9D1-8FA01B27EBA7}" destId="{0BA9CE1C-0894-AB49-B673-C385D3F11BC0}" srcOrd="0" destOrd="0" presId="urn:microsoft.com/office/officeart/2005/8/layout/target3"/>
    <dgm:cxn modelId="{79824222-E1EA-E643-A3DD-46BFD6F9D0CD}" srcId="{3C7FE69F-0095-C14F-B9D1-8FA01B27EBA7}" destId="{AB36AA9C-639A-DC49-9208-D2CF0337FD11}" srcOrd="2" destOrd="0" parTransId="{9DC40FB1-4A2B-6940-BFCC-550A5A3D9C3F}" sibTransId="{023DE2DF-38C9-1E4B-9472-99C231433DFA}"/>
    <dgm:cxn modelId="{2B00E04B-C7D0-AD44-96FB-8FD461C2E08F}" type="presOf" srcId="{47C42DAD-32E9-E446-A76F-A56A103F64D9}" destId="{28B6A893-6A8D-1C44-A1E8-106DCA68B87F}" srcOrd="0" destOrd="0" presId="urn:microsoft.com/office/officeart/2005/8/layout/target3"/>
    <dgm:cxn modelId="{4B0B1AF6-DBF1-9F42-AC88-06548050E429}" type="presOf" srcId="{1F0F220D-72FE-944E-B84E-5BDB1309F3EF}" destId="{7904B17A-3922-F04A-AFAA-E7DC503387EC}" srcOrd="0" destOrd="0" presId="urn:microsoft.com/office/officeart/2005/8/layout/target3"/>
    <dgm:cxn modelId="{52CCBA17-4AD6-064D-936D-09E88966611A}" type="presOf" srcId="{AB36AA9C-639A-DC49-9208-D2CF0337FD11}" destId="{BA37EAF1-D199-E84E-98F5-7C82F9F56172}" srcOrd="0" destOrd="0" presId="urn:microsoft.com/office/officeart/2005/8/layout/target3"/>
    <dgm:cxn modelId="{62A6C877-94E7-AA40-B19A-26B9F32EE0C2}" type="presOf" srcId="{57F5C564-4E56-7642-9AC9-C398EADD2D5B}" destId="{BA66B402-80D8-F041-BD0E-753EAAC7F6FC}" srcOrd="1" destOrd="0" presId="urn:microsoft.com/office/officeart/2005/8/layout/target3"/>
    <dgm:cxn modelId="{15916B0A-9245-9747-8BEE-BA825435AF3B}" type="presOf" srcId="{57F5C564-4E56-7642-9AC9-C398EADD2D5B}" destId="{9D15614F-4985-1142-821B-0118B70F2796}" srcOrd="0" destOrd="0" presId="urn:microsoft.com/office/officeart/2005/8/layout/target3"/>
    <dgm:cxn modelId="{D6A2AA41-4A97-1E4C-A173-608CF0A0D063}" srcId="{3C7FE69F-0095-C14F-B9D1-8FA01B27EBA7}" destId="{280FD053-E319-5A4C-9E44-D3F50016F0B4}" srcOrd="0" destOrd="0" parTransId="{18485A0C-82FF-2141-AB8E-91F985031497}" sibTransId="{0E6E8A29-2781-FE4E-A575-CA6E18C52211}"/>
    <dgm:cxn modelId="{49DC7798-F96E-FD4F-8C1B-2452C7E8BF36}" type="presOf" srcId="{47C42DAD-32E9-E446-A76F-A56A103F64D9}" destId="{76961FDD-53BB-EE40-9F52-3ECA4A138412}" srcOrd="1" destOrd="0" presId="urn:microsoft.com/office/officeart/2005/8/layout/target3"/>
    <dgm:cxn modelId="{3AD6B142-FD08-7F48-94A8-CA9D77760837}" type="presParOf" srcId="{0BA9CE1C-0894-AB49-B673-C385D3F11BC0}" destId="{BDE597AD-DAF1-2B47-A83D-1BD2C97B8BD0}" srcOrd="0" destOrd="0" presId="urn:microsoft.com/office/officeart/2005/8/layout/target3"/>
    <dgm:cxn modelId="{9B5997CE-65FA-A54F-BB76-9C048A5FC9B9}" type="presParOf" srcId="{0BA9CE1C-0894-AB49-B673-C385D3F11BC0}" destId="{EB70370F-67D2-7B47-B367-E5BB86B7FB6A}" srcOrd="1" destOrd="0" presId="urn:microsoft.com/office/officeart/2005/8/layout/target3"/>
    <dgm:cxn modelId="{7D107682-8A75-1F42-B12C-9B11968EBDB0}" type="presParOf" srcId="{0BA9CE1C-0894-AB49-B673-C385D3F11BC0}" destId="{39167FD1-8CB4-5942-A634-DD39BBB24421}" srcOrd="2" destOrd="0" presId="urn:microsoft.com/office/officeart/2005/8/layout/target3"/>
    <dgm:cxn modelId="{1752422A-3EFB-AC49-8A2C-AEE07C345166}" type="presParOf" srcId="{0BA9CE1C-0894-AB49-B673-C385D3F11BC0}" destId="{E66C07DE-6BDA-1942-A5B6-86C1B5EB2125}" srcOrd="3" destOrd="0" presId="urn:microsoft.com/office/officeart/2005/8/layout/target3"/>
    <dgm:cxn modelId="{52F58841-C22B-884D-A60E-ACAA3A7AEE78}" type="presParOf" srcId="{0BA9CE1C-0894-AB49-B673-C385D3F11BC0}" destId="{9F5BEE7D-26C7-EF4F-8892-F5BB2A499789}" srcOrd="4" destOrd="0" presId="urn:microsoft.com/office/officeart/2005/8/layout/target3"/>
    <dgm:cxn modelId="{EA9ED9C8-2E69-7D45-A577-556B09A013CA}" type="presParOf" srcId="{0BA9CE1C-0894-AB49-B673-C385D3F11BC0}" destId="{7904B17A-3922-F04A-AFAA-E7DC503387EC}" srcOrd="5" destOrd="0" presId="urn:microsoft.com/office/officeart/2005/8/layout/target3"/>
    <dgm:cxn modelId="{4EDAE547-2019-3A4A-A04C-BEDC63F05EB1}" type="presParOf" srcId="{0BA9CE1C-0894-AB49-B673-C385D3F11BC0}" destId="{7FE48B19-FC1C-DB42-A901-995952B4EE87}" srcOrd="6" destOrd="0" presId="urn:microsoft.com/office/officeart/2005/8/layout/target3"/>
    <dgm:cxn modelId="{2D44E180-AE5B-1840-A276-EDD52E23A1DB}" type="presParOf" srcId="{0BA9CE1C-0894-AB49-B673-C385D3F11BC0}" destId="{8C485806-06AC-AD45-B488-05A275B2B5CB}" srcOrd="7" destOrd="0" presId="urn:microsoft.com/office/officeart/2005/8/layout/target3"/>
    <dgm:cxn modelId="{71D72ABC-A738-0945-AF32-279BFAC0BA91}" type="presParOf" srcId="{0BA9CE1C-0894-AB49-B673-C385D3F11BC0}" destId="{BA37EAF1-D199-E84E-98F5-7C82F9F56172}" srcOrd="8" destOrd="0" presId="urn:microsoft.com/office/officeart/2005/8/layout/target3"/>
    <dgm:cxn modelId="{032124AB-2163-D140-91FB-3435A8998568}" type="presParOf" srcId="{0BA9CE1C-0894-AB49-B673-C385D3F11BC0}" destId="{04719741-E45B-D643-AD6D-DACA16CFDEC7}" srcOrd="9" destOrd="0" presId="urn:microsoft.com/office/officeart/2005/8/layout/target3"/>
    <dgm:cxn modelId="{F544E798-7227-1D4D-B044-56A42F7F5CB0}" type="presParOf" srcId="{0BA9CE1C-0894-AB49-B673-C385D3F11BC0}" destId="{B5BFF159-3854-2241-AD7E-33B199825D0C}" srcOrd="10" destOrd="0" presId="urn:microsoft.com/office/officeart/2005/8/layout/target3"/>
    <dgm:cxn modelId="{090AE1DA-FBEC-2843-9E1C-FD38933C30F5}" type="presParOf" srcId="{0BA9CE1C-0894-AB49-B673-C385D3F11BC0}" destId="{9D15614F-4985-1142-821B-0118B70F2796}" srcOrd="11" destOrd="0" presId="urn:microsoft.com/office/officeart/2005/8/layout/target3"/>
    <dgm:cxn modelId="{3B65ECF5-A2BF-1B4E-B73E-582F149E78B5}" type="presParOf" srcId="{0BA9CE1C-0894-AB49-B673-C385D3F11BC0}" destId="{0CBA598F-AF49-F449-9AD9-0D47EE45BAF8}" srcOrd="12" destOrd="0" presId="urn:microsoft.com/office/officeart/2005/8/layout/target3"/>
    <dgm:cxn modelId="{35CFA73C-7BF3-A44F-9E3C-99FC3AE47904}" type="presParOf" srcId="{0BA9CE1C-0894-AB49-B673-C385D3F11BC0}" destId="{F3750EB6-1955-EB48-91ED-0391DAD5845B}" srcOrd="13" destOrd="0" presId="urn:microsoft.com/office/officeart/2005/8/layout/target3"/>
    <dgm:cxn modelId="{0CB94785-C398-2547-BE51-8C8526AC52AC}" type="presParOf" srcId="{0BA9CE1C-0894-AB49-B673-C385D3F11BC0}" destId="{28B6A893-6A8D-1C44-A1E8-106DCA68B87F}" srcOrd="14" destOrd="0" presId="urn:microsoft.com/office/officeart/2005/8/layout/target3"/>
    <dgm:cxn modelId="{25CE2C79-59EF-D547-99D7-99B8FBD87ADF}" type="presParOf" srcId="{0BA9CE1C-0894-AB49-B673-C385D3F11BC0}" destId="{FBFC1F62-D3D5-8A40-9604-EA054D4ECE80}" srcOrd="15" destOrd="0" presId="urn:microsoft.com/office/officeart/2005/8/layout/target3"/>
    <dgm:cxn modelId="{A83DFB75-E0C1-024B-99F7-45B1299A4B16}" type="presParOf" srcId="{0BA9CE1C-0894-AB49-B673-C385D3F11BC0}" destId="{8F55AF07-53D4-D94C-B918-5936DCE98CB6}" srcOrd="16" destOrd="0" presId="urn:microsoft.com/office/officeart/2005/8/layout/target3"/>
    <dgm:cxn modelId="{BB0DA3BB-89A1-C54A-93BE-AA09592B5898}" type="presParOf" srcId="{0BA9CE1C-0894-AB49-B673-C385D3F11BC0}" destId="{51260236-813F-5A4B-AAA9-8954ECD1D0E6}" srcOrd="17" destOrd="0" presId="urn:microsoft.com/office/officeart/2005/8/layout/target3"/>
    <dgm:cxn modelId="{FF8B1FC1-0977-1D4F-BEC4-D76C10067726}" type="presParOf" srcId="{0BA9CE1C-0894-AB49-B673-C385D3F11BC0}" destId="{BA66B402-80D8-F041-BD0E-753EAAC7F6FC}" srcOrd="18" destOrd="0" presId="urn:microsoft.com/office/officeart/2005/8/layout/target3"/>
    <dgm:cxn modelId="{77B42741-86A5-A441-9D24-E68CBDE74CD6}" type="presParOf" srcId="{0BA9CE1C-0894-AB49-B673-C385D3F11BC0}" destId="{76961FDD-53BB-EE40-9F52-3ECA4A138412}" srcOrd="19"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F8B2F22-7DEE-1C48-8575-AB23BBB1C587}" type="doc">
      <dgm:prSet loTypeId="urn:microsoft.com/office/officeart/2008/layout/LinedList" loCatId="list" qsTypeId="urn:microsoft.com/office/officeart/2005/8/quickstyle/3d3" qsCatId="3D" csTypeId="urn:microsoft.com/office/officeart/2005/8/colors/accent5_5" csCatId="accent5" phldr="1"/>
      <dgm:spPr/>
      <dgm:t>
        <a:bodyPr/>
        <a:lstStyle/>
        <a:p>
          <a:endParaRPr lang="ru-RU"/>
        </a:p>
      </dgm:t>
    </dgm:pt>
    <dgm:pt modelId="{F6E04CC0-0FCC-AB45-A9DD-DC26C6D7339B}">
      <dgm:prSet custT="1"/>
      <dgm:spPr>
        <a:solidFill>
          <a:schemeClr val="accent5">
            <a:lumMod val="20000"/>
            <a:lumOff val="80000"/>
          </a:schemeClr>
        </a:solidFill>
      </dgm:spPr>
      <dgm:t>
        <a:bodyPr vert="vert270" anchor="ctr"/>
        <a:lstStyle/>
        <a:p>
          <a:pPr algn="ctr"/>
          <a:r>
            <a:rPr lang="uk-UA" sz="1800" b="1" dirty="0">
              <a:solidFill>
                <a:schemeClr val="accent5">
                  <a:lumMod val="75000"/>
                </a:schemeClr>
              </a:solidFill>
            </a:rPr>
            <a:t>Основні помилки та найбільш поширені          порушення замовників під час проведення процедур  публічних </a:t>
          </a:r>
          <a:r>
            <a:rPr lang="uk-UA" sz="1800" b="1" dirty="0" err="1">
              <a:solidFill>
                <a:schemeClr val="accent5">
                  <a:lumMod val="75000"/>
                </a:schemeClr>
              </a:solidFill>
            </a:rPr>
            <a:t>закупівель</a:t>
          </a:r>
          <a:r>
            <a:rPr lang="uk-UA" sz="1800" b="1" dirty="0">
              <a:solidFill>
                <a:schemeClr val="accent5">
                  <a:lumMod val="75000"/>
                </a:schemeClr>
              </a:solidFill>
            </a:rPr>
            <a:t>: </a:t>
          </a:r>
          <a:endParaRPr lang="ru-RU" sz="1800" b="1" dirty="0">
            <a:solidFill>
              <a:schemeClr val="accent5">
                <a:lumMod val="75000"/>
              </a:schemeClr>
            </a:solidFill>
          </a:endParaRPr>
        </a:p>
      </dgm:t>
    </dgm:pt>
    <dgm:pt modelId="{1FB69B1E-44F6-7B4B-9081-84E31E30D54E}" type="parTrans" cxnId="{C0CD5D30-08B7-7F4F-A3E5-F8F98574F0EE}">
      <dgm:prSet/>
      <dgm:spPr/>
      <dgm:t>
        <a:bodyPr/>
        <a:lstStyle/>
        <a:p>
          <a:endParaRPr lang="ru-RU"/>
        </a:p>
      </dgm:t>
    </dgm:pt>
    <dgm:pt modelId="{0DC4A4A2-99FD-1B4D-8001-B531C2857F34}" type="sibTrans" cxnId="{C0CD5D30-08B7-7F4F-A3E5-F8F98574F0EE}">
      <dgm:prSet/>
      <dgm:spPr/>
      <dgm:t>
        <a:bodyPr/>
        <a:lstStyle/>
        <a:p>
          <a:endParaRPr lang="ru-RU"/>
        </a:p>
      </dgm:t>
    </dgm:pt>
    <dgm:pt modelId="{CD960643-BFA9-CD43-9F26-6E57435AF193}">
      <dgm:prSet custT="1"/>
      <dgm:spPr/>
      <dgm:t>
        <a:bodyPr/>
        <a:lstStyle/>
        <a:p>
          <a:r>
            <a:rPr lang="uk-UA" sz="1200" dirty="0"/>
            <a:t>— встановлення </a:t>
          </a:r>
          <a:r>
            <a:rPr lang="uk-UA" sz="1200" b="1" dirty="0"/>
            <a:t>необґрунтованих</a:t>
          </a:r>
          <a:r>
            <a:rPr lang="uk-UA" sz="1200" dirty="0"/>
            <a:t> кваліфікаційних вимог; </a:t>
          </a:r>
          <a:endParaRPr lang="ru-RU" sz="1200" dirty="0"/>
        </a:p>
      </dgm:t>
    </dgm:pt>
    <dgm:pt modelId="{E62E63A5-EA69-A943-ABCB-70B54364D387}" type="parTrans" cxnId="{0E73E834-E9D1-EA4E-8CC8-184F3492048C}">
      <dgm:prSet/>
      <dgm:spPr/>
      <dgm:t>
        <a:bodyPr/>
        <a:lstStyle/>
        <a:p>
          <a:endParaRPr lang="ru-RU"/>
        </a:p>
      </dgm:t>
    </dgm:pt>
    <dgm:pt modelId="{0A28085D-1E57-E744-8D28-B0E4591AC772}" type="sibTrans" cxnId="{0E73E834-E9D1-EA4E-8CC8-184F3492048C}">
      <dgm:prSet/>
      <dgm:spPr/>
      <dgm:t>
        <a:bodyPr/>
        <a:lstStyle/>
        <a:p>
          <a:endParaRPr lang="ru-RU"/>
        </a:p>
      </dgm:t>
    </dgm:pt>
    <dgm:pt modelId="{F8DA9BA5-2551-6241-BE8C-3AF36FC99D9B}">
      <dgm:prSet custT="1"/>
      <dgm:spPr/>
      <dgm:t>
        <a:bodyPr/>
        <a:lstStyle/>
        <a:p>
          <a:r>
            <a:rPr lang="uk-UA" sz="1200" dirty="0"/>
            <a:t>— </a:t>
          </a:r>
          <a:r>
            <a:rPr lang="uk-UA" sz="1200" b="1" dirty="0"/>
            <a:t>дискримінаційний підхід </a:t>
          </a:r>
          <a:r>
            <a:rPr lang="uk-UA" sz="1200" dirty="0"/>
            <a:t>в частині відхилення тендерних пропозицій одних учасників, які не відповідають умовам документації, та допуск до аукціону/визначення переможцем учасників, які також не відповідають умовам документації; </a:t>
          </a:r>
          <a:endParaRPr lang="ru-RU" sz="1200" dirty="0"/>
        </a:p>
      </dgm:t>
    </dgm:pt>
    <dgm:pt modelId="{2FD3B9E7-00C3-D74B-B786-5AA1286E8581}" type="parTrans" cxnId="{2B78CA91-9A91-C74E-AAF1-243640CBE4C8}">
      <dgm:prSet/>
      <dgm:spPr/>
      <dgm:t>
        <a:bodyPr/>
        <a:lstStyle/>
        <a:p>
          <a:endParaRPr lang="ru-RU"/>
        </a:p>
      </dgm:t>
    </dgm:pt>
    <dgm:pt modelId="{E45F0E87-80D1-E845-B730-DC50C12D3576}" type="sibTrans" cxnId="{2B78CA91-9A91-C74E-AAF1-243640CBE4C8}">
      <dgm:prSet/>
      <dgm:spPr/>
      <dgm:t>
        <a:bodyPr/>
        <a:lstStyle/>
        <a:p>
          <a:endParaRPr lang="ru-RU"/>
        </a:p>
      </dgm:t>
    </dgm:pt>
    <dgm:pt modelId="{BA3C9892-6737-0541-B11B-8E7727A1EBB4}">
      <dgm:prSet custT="1"/>
      <dgm:spPr/>
      <dgm:t>
        <a:bodyPr/>
        <a:lstStyle/>
        <a:p>
          <a:r>
            <a:rPr lang="uk-UA" sz="1200" dirty="0"/>
            <a:t>— </a:t>
          </a:r>
          <a:r>
            <a:rPr lang="uk-UA" sz="1200" b="1" dirty="0"/>
            <a:t>необґрунтоване ускладнення та завищення </a:t>
          </a:r>
          <a:r>
            <a:rPr lang="uk-UA" sz="1200" dirty="0"/>
            <a:t>технічних вимог; </a:t>
          </a:r>
          <a:endParaRPr lang="ru-RU" sz="1200" dirty="0"/>
        </a:p>
      </dgm:t>
    </dgm:pt>
    <dgm:pt modelId="{ECEA899A-6D8A-C14B-A755-53F1B399B99A}" type="parTrans" cxnId="{2555E7F8-C59C-BF48-A02E-8B9F023EC021}">
      <dgm:prSet/>
      <dgm:spPr/>
      <dgm:t>
        <a:bodyPr/>
        <a:lstStyle/>
        <a:p>
          <a:endParaRPr lang="ru-RU"/>
        </a:p>
      </dgm:t>
    </dgm:pt>
    <dgm:pt modelId="{BDF10339-154B-5E46-8AE5-01EAB8E1DE04}" type="sibTrans" cxnId="{2555E7F8-C59C-BF48-A02E-8B9F023EC021}">
      <dgm:prSet/>
      <dgm:spPr/>
      <dgm:t>
        <a:bodyPr/>
        <a:lstStyle/>
        <a:p>
          <a:endParaRPr lang="ru-RU"/>
        </a:p>
      </dgm:t>
    </dgm:pt>
    <dgm:pt modelId="{3EC83C39-F0AF-1944-8A9D-847911E6944F}">
      <dgm:prSet custT="1"/>
      <dgm:spPr/>
      <dgm:t>
        <a:bodyPr/>
        <a:lstStyle/>
        <a:p>
          <a:r>
            <a:rPr lang="uk-UA" sz="1200" dirty="0"/>
            <a:t>— недостатньо зважений підхід при встановленні критеріїв оцінки тендерних пропозицій (встановлення додаткових критеріїв для предметів закупівлі, які не мають складного чи специфічного характеру), визначення необґрунтованої ваги окремих критеріїв; </a:t>
          </a:r>
          <a:endParaRPr lang="ru-RU" sz="1200" dirty="0"/>
        </a:p>
      </dgm:t>
    </dgm:pt>
    <dgm:pt modelId="{23199598-515D-644D-BCF7-CACC6EBDD7EF}" type="parTrans" cxnId="{83A2B4D3-C18F-264F-BB7F-ED5582333275}">
      <dgm:prSet/>
      <dgm:spPr/>
      <dgm:t>
        <a:bodyPr/>
        <a:lstStyle/>
        <a:p>
          <a:endParaRPr lang="ru-RU"/>
        </a:p>
      </dgm:t>
    </dgm:pt>
    <dgm:pt modelId="{3F16A401-57E7-174B-AC22-A7518572EE71}" type="sibTrans" cxnId="{83A2B4D3-C18F-264F-BB7F-ED5582333275}">
      <dgm:prSet/>
      <dgm:spPr/>
      <dgm:t>
        <a:bodyPr/>
        <a:lstStyle/>
        <a:p>
          <a:endParaRPr lang="ru-RU"/>
        </a:p>
      </dgm:t>
    </dgm:pt>
    <dgm:pt modelId="{3354CC71-8B73-104D-98D2-D05C7DDDFDEF}">
      <dgm:prSet custT="1"/>
      <dgm:spPr/>
      <dgm:t>
        <a:bodyPr/>
        <a:lstStyle/>
        <a:p>
          <a:r>
            <a:rPr lang="uk-UA" sz="1200" dirty="0"/>
            <a:t>— відхилення за процедурою відкриті торги з публікацією англійською мовою учасників через невідповідність умовам документації тощо після проведення аукціону; </a:t>
          </a:r>
          <a:endParaRPr lang="ru-RU" sz="1200" dirty="0"/>
        </a:p>
      </dgm:t>
    </dgm:pt>
    <dgm:pt modelId="{4CAAC2F2-CA37-EC4C-8739-BC4DA4507267}" type="parTrans" cxnId="{A75C6FD9-AA50-DA43-8487-B21DF4B7E5BC}">
      <dgm:prSet/>
      <dgm:spPr/>
      <dgm:t>
        <a:bodyPr/>
        <a:lstStyle/>
        <a:p>
          <a:endParaRPr lang="ru-RU"/>
        </a:p>
      </dgm:t>
    </dgm:pt>
    <dgm:pt modelId="{D021D3C2-FF0A-2442-8247-3A0A6C5E70E8}" type="sibTrans" cxnId="{A75C6FD9-AA50-DA43-8487-B21DF4B7E5BC}">
      <dgm:prSet/>
      <dgm:spPr/>
      <dgm:t>
        <a:bodyPr/>
        <a:lstStyle/>
        <a:p>
          <a:endParaRPr lang="ru-RU"/>
        </a:p>
      </dgm:t>
    </dgm:pt>
    <dgm:pt modelId="{D5B4D6AF-3023-6046-B69A-A855E8B43563}">
      <dgm:prSet custT="1"/>
      <dgm:spPr/>
      <dgm:t>
        <a:bodyPr/>
        <a:lstStyle/>
        <a:p>
          <a:r>
            <a:rPr lang="uk-UA" sz="1200" dirty="0"/>
            <a:t>— відхилення пропозицій переможців через ненадання ними зразків продукції, які у відповідності до вимог Закону не є складовою пропозиції та не можуть бути підставою для відхилення; </a:t>
          </a:r>
          <a:endParaRPr lang="ru-RU" sz="1200" dirty="0"/>
        </a:p>
      </dgm:t>
    </dgm:pt>
    <dgm:pt modelId="{F2E7CAC4-0389-6E45-89FD-A72C8A839930}" type="parTrans" cxnId="{E6D98B7F-7AF6-7646-B990-27008E38E0CF}">
      <dgm:prSet/>
      <dgm:spPr/>
      <dgm:t>
        <a:bodyPr/>
        <a:lstStyle/>
        <a:p>
          <a:endParaRPr lang="ru-RU"/>
        </a:p>
      </dgm:t>
    </dgm:pt>
    <dgm:pt modelId="{D60E07AE-899F-ED4A-9226-36B93F44E203}" type="sibTrans" cxnId="{E6D98B7F-7AF6-7646-B990-27008E38E0CF}">
      <dgm:prSet/>
      <dgm:spPr/>
      <dgm:t>
        <a:bodyPr/>
        <a:lstStyle/>
        <a:p>
          <a:endParaRPr lang="ru-RU"/>
        </a:p>
      </dgm:t>
    </dgm:pt>
    <dgm:pt modelId="{1F97BD81-ECF6-AC4E-93ED-6F5B56570C85}">
      <dgm:prSet custT="1"/>
      <dgm:spPr/>
      <dgm:t>
        <a:bodyPr/>
        <a:lstStyle/>
        <a:p>
          <a:r>
            <a:rPr lang="uk-UA" sz="1200" dirty="0"/>
            <a:t>— відхилення переможців торгів через ненадання/невідповідність документів, які не передбачені Законом для їх надання після проведення аукціону; </a:t>
          </a:r>
          <a:endParaRPr lang="ru-RU" sz="1200" dirty="0"/>
        </a:p>
      </dgm:t>
    </dgm:pt>
    <dgm:pt modelId="{47223C8C-D26A-CC4F-9CAD-C65343AB4619}" type="parTrans" cxnId="{00660249-CB01-9442-B0FA-733F60B96DD7}">
      <dgm:prSet/>
      <dgm:spPr/>
      <dgm:t>
        <a:bodyPr/>
        <a:lstStyle/>
        <a:p>
          <a:endParaRPr lang="ru-RU"/>
        </a:p>
      </dgm:t>
    </dgm:pt>
    <dgm:pt modelId="{7177476B-C67C-9C4E-9C23-16FFB7BD6794}" type="sibTrans" cxnId="{00660249-CB01-9442-B0FA-733F60B96DD7}">
      <dgm:prSet/>
      <dgm:spPr/>
      <dgm:t>
        <a:bodyPr/>
        <a:lstStyle/>
        <a:p>
          <a:endParaRPr lang="ru-RU"/>
        </a:p>
      </dgm:t>
    </dgm:pt>
    <dgm:pt modelId="{3DD93D1C-EFA5-8E40-9DFB-8C281FA101CF}">
      <dgm:prSet custT="1"/>
      <dgm:spPr/>
      <dgm:t>
        <a:bodyPr/>
        <a:lstStyle/>
        <a:p>
          <a:r>
            <a:rPr lang="uk-UA" sz="1200" dirty="0"/>
            <a:t>— в порушення вимог Закону врахування замовниками виправлених документів, завантажених переможцями після аукціону на заміну неналежно наданих документів у складі пропозицій; </a:t>
          </a:r>
          <a:endParaRPr lang="ru-RU" sz="1200" dirty="0"/>
        </a:p>
      </dgm:t>
    </dgm:pt>
    <dgm:pt modelId="{B4AA6CFE-AB39-9343-B713-DD0BA8A2359F}" type="parTrans" cxnId="{BC28A99E-5893-9645-B5A4-6C1435B04371}">
      <dgm:prSet/>
      <dgm:spPr/>
      <dgm:t>
        <a:bodyPr/>
        <a:lstStyle/>
        <a:p>
          <a:endParaRPr lang="ru-RU"/>
        </a:p>
      </dgm:t>
    </dgm:pt>
    <dgm:pt modelId="{9ED15764-AF53-3F4C-A736-6C1F58B8B68B}" type="sibTrans" cxnId="{BC28A99E-5893-9645-B5A4-6C1435B04371}">
      <dgm:prSet/>
      <dgm:spPr/>
      <dgm:t>
        <a:bodyPr/>
        <a:lstStyle/>
        <a:p>
          <a:endParaRPr lang="ru-RU"/>
        </a:p>
      </dgm:t>
    </dgm:pt>
    <dgm:pt modelId="{FD85208B-CF7B-6B41-A956-B4CE8A2ED882}">
      <dgm:prSet custT="1"/>
      <dgm:spPr/>
      <dgm:t>
        <a:bodyPr/>
        <a:lstStyle/>
        <a:p>
          <a:r>
            <a:rPr lang="uk-UA" sz="1200" dirty="0"/>
            <a:t>— дискримінаційні умови документації в частині включення до предмету закупівлі ексклюзивних позицій лише одного виробника (посилання на конкретну торгову марку без зазначення можливості поставки аналогічної продукції інших виробників); </a:t>
          </a:r>
          <a:endParaRPr lang="ru-RU" sz="1200" dirty="0"/>
        </a:p>
      </dgm:t>
    </dgm:pt>
    <dgm:pt modelId="{A9BE1CD9-4BE5-2943-8B9B-C4FCD23EEBD7}" type="parTrans" cxnId="{5CCB10B6-3589-8444-8BFB-00F5CF4E9B98}">
      <dgm:prSet/>
      <dgm:spPr/>
      <dgm:t>
        <a:bodyPr/>
        <a:lstStyle/>
        <a:p>
          <a:endParaRPr lang="ru-RU"/>
        </a:p>
      </dgm:t>
    </dgm:pt>
    <dgm:pt modelId="{91EB0F57-E965-C143-B346-F181816414A8}" type="sibTrans" cxnId="{5CCB10B6-3589-8444-8BFB-00F5CF4E9B98}">
      <dgm:prSet/>
      <dgm:spPr/>
      <dgm:t>
        <a:bodyPr/>
        <a:lstStyle/>
        <a:p>
          <a:endParaRPr lang="ru-RU"/>
        </a:p>
      </dgm:t>
    </dgm:pt>
    <dgm:pt modelId="{86622B48-885B-8C4B-AFE2-509646EBDDDC}">
      <dgm:prSet custT="1"/>
      <dgm:spPr/>
      <dgm:t>
        <a:bodyPr/>
        <a:lstStyle/>
        <a:p>
          <a:r>
            <a:rPr lang="uk-UA" sz="1200" dirty="0"/>
            <a:t>— порушення встановлених законодавством процедурних строків здійснення </a:t>
          </a:r>
          <a:r>
            <a:rPr lang="uk-UA" sz="1200" dirty="0" err="1"/>
            <a:t>закупівель</a:t>
          </a:r>
          <a:r>
            <a:rPr lang="uk-UA" sz="1200" dirty="0"/>
            <a:t> (наприклад строків оцінки і порівняння, тощо);</a:t>
          </a:r>
          <a:endParaRPr lang="ru-RU" sz="1200" dirty="0"/>
        </a:p>
      </dgm:t>
    </dgm:pt>
    <dgm:pt modelId="{BBDED17F-B729-784E-8FFF-1DD58A52E99A}" type="parTrans" cxnId="{624C6937-546C-F249-8A8F-82CD6AB806F0}">
      <dgm:prSet/>
      <dgm:spPr/>
      <dgm:t>
        <a:bodyPr/>
        <a:lstStyle/>
        <a:p>
          <a:endParaRPr lang="ru-RU"/>
        </a:p>
      </dgm:t>
    </dgm:pt>
    <dgm:pt modelId="{A4B61616-0633-204E-B851-1250188B8684}" type="sibTrans" cxnId="{624C6937-546C-F249-8A8F-82CD6AB806F0}">
      <dgm:prSet/>
      <dgm:spPr/>
      <dgm:t>
        <a:bodyPr/>
        <a:lstStyle/>
        <a:p>
          <a:endParaRPr lang="ru-RU"/>
        </a:p>
      </dgm:t>
    </dgm:pt>
    <dgm:pt modelId="{275FC998-6997-AB46-B79A-616CA1C86FE0}">
      <dgm:prSet custT="1"/>
      <dgm:spPr/>
      <dgm:t>
        <a:bodyPr/>
        <a:lstStyle/>
        <a:p>
          <a:r>
            <a:rPr lang="uk-UA" sz="1200" dirty="0"/>
            <a:t>— практика "приховування" вимог до учасників у розділах документації, які не мають відношення до змісту пропозиції (наприклад, в умовах проекту договору, при цьому договір </a:t>
          </a:r>
          <a:r>
            <a:rPr lang="uk-UA" sz="1200"/>
            <a:t>має готуватись </a:t>
          </a:r>
          <a:r>
            <a:rPr lang="uk-UA" sz="1200" dirty="0"/>
            <a:t>вже на етапі підписання його з переможцем); </a:t>
          </a:r>
          <a:endParaRPr lang="ru-RU" sz="1200" dirty="0"/>
        </a:p>
      </dgm:t>
    </dgm:pt>
    <dgm:pt modelId="{BCCF3D7C-5728-2F48-B3E3-BCA6B06698C2}" type="parTrans" cxnId="{C22542BB-7A08-BD44-9860-F1492DB176FD}">
      <dgm:prSet/>
      <dgm:spPr/>
      <dgm:t>
        <a:bodyPr/>
        <a:lstStyle/>
        <a:p>
          <a:endParaRPr lang="ru-RU"/>
        </a:p>
      </dgm:t>
    </dgm:pt>
    <dgm:pt modelId="{B6733F9D-03F0-4646-9A8C-4AEF9EB8A7F7}" type="sibTrans" cxnId="{C22542BB-7A08-BD44-9860-F1492DB176FD}">
      <dgm:prSet/>
      <dgm:spPr/>
      <dgm:t>
        <a:bodyPr/>
        <a:lstStyle/>
        <a:p>
          <a:endParaRPr lang="ru-RU"/>
        </a:p>
      </dgm:t>
    </dgm:pt>
    <dgm:pt modelId="{4A2B683F-46B5-BD4E-A0AF-E4E87AE6A1E8}">
      <dgm:prSet custT="1"/>
      <dgm:spPr/>
      <dgm:t>
        <a:bodyPr/>
        <a:lstStyle/>
        <a:p>
          <a:r>
            <a:rPr lang="uk-UA" sz="1200" dirty="0"/>
            <a:t>— неналежне планування </a:t>
          </a:r>
          <a:r>
            <a:rPr lang="uk-UA" sz="1200" dirty="0" err="1"/>
            <a:t>закупівель</a:t>
          </a:r>
          <a:r>
            <a:rPr lang="uk-UA" sz="1200" dirty="0"/>
            <a:t> (проведення торгів напередодні або у період запланованих робіт - ремонту доріг тощо). </a:t>
          </a:r>
          <a:endParaRPr lang="ru-RU" sz="1200" dirty="0"/>
        </a:p>
      </dgm:t>
    </dgm:pt>
    <dgm:pt modelId="{066500B8-C0DF-3343-9549-51A4048454AD}" type="parTrans" cxnId="{B6C3EB11-365D-C54C-ABAD-162069CCEAB3}">
      <dgm:prSet/>
      <dgm:spPr/>
      <dgm:t>
        <a:bodyPr/>
        <a:lstStyle/>
        <a:p>
          <a:endParaRPr lang="ru-RU"/>
        </a:p>
      </dgm:t>
    </dgm:pt>
    <dgm:pt modelId="{EE83EA92-4F7F-1044-B04E-5CACCC6277BC}" type="sibTrans" cxnId="{B6C3EB11-365D-C54C-ABAD-162069CCEAB3}">
      <dgm:prSet/>
      <dgm:spPr/>
      <dgm:t>
        <a:bodyPr/>
        <a:lstStyle/>
        <a:p>
          <a:endParaRPr lang="ru-RU"/>
        </a:p>
      </dgm:t>
    </dgm:pt>
    <dgm:pt modelId="{787313BC-1693-7540-AD26-76A3D7129EAE}" type="pres">
      <dgm:prSet presAssocID="{DF8B2F22-7DEE-1C48-8575-AB23BBB1C587}" presName="vert0" presStyleCnt="0">
        <dgm:presLayoutVars>
          <dgm:dir/>
          <dgm:animOne val="branch"/>
          <dgm:animLvl val="lvl"/>
        </dgm:presLayoutVars>
      </dgm:prSet>
      <dgm:spPr/>
      <dgm:t>
        <a:bodyPr/>
        <a:lstStyle/>
        <a:p>
          <a:endParaRPr lang="uk-UA"/>
        </a:p>
      </dgm:t>
    </dgm:pt>
    <dgm:pt modelId="{9B862C29-E562-0D4A-8114-13FD86A2F3CF}" type="pres">
      <dgm:prSet presAssocID="{F6E04CC0-0FCC-AB45-A9DD-DC26C6D7339B}" presName="thickLine" presStyleLbl="alignNode1" presStyleIdx="0" presStyleCnt="1"/>
      <dgm:spPr/>
    </dgm:pt>
    <dgm:pt modelId="{16496906-C6E9-6E40-8488-95E2FA3F1529}" type="pres">
      <dgm:prSet presAssocID="{F6E04CC0-0FCC-AB45-A9DD-DC26C6D7339B}" presName="horz1" presStyleCnt="0"/>
      <dgm:spPr/>
    </dgm:pt>
    <dgm:pt modelId="{ACE158D7-AC69-C342-A162-815802CFAC83}" type="pres">
      <dgm:prSet presAssocID="{F6E04CC0-0FCC-AB45-A9DD-DC26C6D7339B}" presName="tx1" presStyleLbl="revTx" presStyleIdx="0" presStyleCnt="13"/>
      <dgm:spPr/>
      <dgm:t>
        <a:bodyPr/>
        <a:lstStyle/>
        <a:p>
          <a:endParaRPr lang="uk-UA"/>
        </a:p>
      </dgm:t>
    </dgm:pt>
    <dgm:pt modelId="{0E353C39-6284-CD4B-83C6-E030034F9233}" type="pres">
      <dgm:prSet presAssocID="{F6E04CC0-0FCC-AB45-A9DD-DC26C6D7339B}" presName="vert1" presStyleCnt="0"/>
      <dgm:spPr/>
    </dgm:pt>
    <dgm:pt modelId="{70CE1C06-56F2-B042-80B4-6066064455E9}" type="pres">
      <dgm:prSet presAssocID="{CD960643-BFA9-CD43-9F26-6E57435AF193}" presName="vertSpace2a" presStyleCnt="0"/>
      <dgm:spPr/>
    </dgm:pt>
    <dgm:pt modelId="{26187A92-B6F9-174C-9DD4-1B7A127FAC46}" type="pres">
      <dgm:prSet presAssocID="{CD960643-BFA9-CD43-9F26-6E57435AF193}" presName="horz2" presStyleCnt="0"/>
      <dgm:spPr/>
    </dgm:pt>
    <dgm:pt modelId="{DFE98974-E06F-F34E-BDDA-30F3D448D686}" type="pres">
      <dgm:prSet presAssocID="{CD960643-BFA9-CD43-9F26-6E57435AF193}" presName="horzSpace2" presStyleCnt="0"/>
      <dgm:spPr/>
    </dgm:pt>
    <dgm:pt modelId="{7DFDBC14-397E-DE41-96EC-B272BC0559AD}" type="pres">
      <dgm:prSet presAssocID="{CD960643-BFA9-CD43-9F26-6E57435AF193}" presName="tx2" presStyleLbl="revTx" presStyleIdx="1" presStyleCnt="13"/>
      <dgm:spPr/>
      <dgm:t>
        <a:bodyPr/>
        <a:lstStyle/>
        <a:p>
          <a:endParaRPr lang="uk-UA"/>
        </a:p>
      </dgm:t>
    </dgm:pt>
    <dgm:pt modelId="{FDD01DD6-6496-F740-BE91-D451443C080A}" type="pres">
      <dgm:prSet presAssocID="{CD960643-BFA9-CD43-9F26-6E57435AF193}" presName="vert2" presStyleCnt="0"/>
      <dgm:spPr/>
    </dgm:pt>
    <dgm:pt modelId="{C9C7C82D-B75F-954C-8EA1-209A2EDFD0CA}" type="pres">
      <dgm:prSet presAssocID="{CD960643-BFA9-CD43-9F26-6E57435AF193}" presName="thinLine2b" presStyleLbl="callout" presStyleIdx="0" presStyleCnt="12"/>
      <dgm:spPr/>
    </dgm:pt>
    <dgm:pt modelId="{1D8FE5EA-1373-7649-A390-07CF21361688}" type="pres">
      <dgm:prSet presAssocID="{CD960643-BFA9-CD43-9F26-6E57435AF193}" presName="vertSpace2b" presStyleCnt="0"/>
      <dgm:spPr/>
    </dgm:pt>
    <dgm:pt modelId="{121C728D-9399-1A4C-A5B8-A1C03FBDE0C3}" type="pres">
      <dgm:prSet presAssocID="{F8DA9BA5-2551-6241-BE8C-3AF36FC99D9B}" presName="horz2" presStyleCnt="0"/>
      <dgm:spPr/>
    </dgm:pt>
    <dgm:pt modelId="{341F1605-95B9-784A-A2A1-2BD6C912365D}" type="pres">
      <dgm:prSet presAssocID="{F8DA9BA5-2551-6241-BE8C-3AF36FC99D9B}" presName="horzSpace2" presStyleCnt="0"/>
      <dgm:spPr/>
    </dgm:pt>
    <dgm:pt modelId="{1A255D13-C435-A94D-BF86-F5074F199688}" type="pres">
      <dgm:prSet presAssocID="{F8DA9BA5-2551-6241-BE8C-3AF36FC99D9B}" presName="tx2" presStyleLbl="revTx" presStyleIdx="2" presStyleCnt="13" custScaleY="157535"/>
      <dgm:spPr/>
      <dgm:t>
        <a:bodyPr/>
        <a:lstStyle/>
        <a:p>
          <a:endParaRPr lang="uk-UA"/>
        </a:p>
      </dgm:t>
    </dgm:pt>
    <dgm:pt modelId="{80B55E1A-2EC2-1F4C-A0BD-4D7D893679ED}" type="pres">
      <dgm:prSet presAssocID="{F8DA9BA5-2551-6241-BE8C-3AF36FC99D9B}" presName="vert2" presStyleCnt="0"/>
      <dgm:spPr/>
    </dgm:pt>
    <dgm:pt modelId="{276FB40F-EB57-0B44-ACC1-416F393F44FA}" type="pres">
      <dgm:prSet presAssocID="{F8DA9BA5-2551-6241-BE8C-3AF36FC99D9B}" presName="thinLine2b" presStyleLbl="callout" presStyleIdx="1" presStyleCnt="12"/>
      <dgm:spPr/>
    </dgm:pt>
    <dgm:pt modelId="{B0E9AD4B-D19E-4D4B-8D5F-4CB8AF6FACD6}" type="pres">
      <dgm:prSet presAssocID="{F8DA9BA5-2551-6241-BE8C-3AF36FC99D9B}" presName="vertSpace2b" presStyleCnt="0"/>
      <dgm:spPr/>
    </dgm:pt>
    <dgm:pt modelId="{3927ADD2-5DD7-B44E-8AC0-AD89D4649E60}" type="pres">
      <dgm:prSet presAssocID="{BA3C9892-6737-0541-B11B-8E7727A1EBB4}" presName="horz2" presStyleCnt="0"/>
      <dgm:spPr/>
    </dgm:pt>
    <dgm:pt modelId="{5C583833-5747-6C4A-8D60-708FBC3AC82D}" type="pres">
      <dgm:prSet presAssocID="{BA3C9892-6737-0541-B11B-8E7727A1EBB4}" presName="horzSpace2" presStyleCnt="0"/>
      <dgm:spPr/>
    </dgm:pt>
    <dgm:pt modelId="{D919A4FF-3EFE-8245-9646-06D0CA6AE398}" type="pres">
      <dgm:prSet presAssocID="{BA3C9892-6737-0541-B11B-8E7727A1EBB4}" presName="tx2" presStyleLbl="revTx" presStyleIdx="3" presStyleCnt="13"/>
      <dgm:spPr/>
      <dgm:t>
        <a:bodyPr/>
        <a:lstStyle/>
        <a:p>
          <a:endParaRPr lang="uk-UA"/>
        </a:p>
      </dgm:t>
    </dgm:pt>
    <dgm:pt modelId="{6E2B148F-AD9D-5640-BC8C-9AB0C16E82C9}" type="pres">
      <dgm:prSet presAssocID="{BA3C9892-6737-0541-B11B-8E7727A1EBB4}" presName="vert2" presStyleCnt="0"/>
      <dgm:spPr/>
    </dgm:pt>
    <dgm:pt modelId="{CC453A69-2478-894D-8C17-1BA9CEFF042C}" type="pres">
      <dgm:prSet presAssocID="{BA3C9892-6737-0541-B11B-8E7727A1EBB4}" presName="thinLine2b" presStyleLbl="callout" presStyleIdx="2" presStyleCnt="12"/>
      <dgm:spPr/>
    </dgm:pt>
    <dgm:pt modelId="{47E8A1D8-DB2F-7A45-85F7-DFC2B5CC0CCD}" type="pres">
      <dgm:prSet presAssocID="{BA3C9892-6737-0541-B11B-8E7727A1EBB4}" presName="vertSpace2b" presStyleCnt="0"/>
      <dgm:spPr/>
    </dgm:pt>
    <dgm:pt modelId="{E71CB990-489A-4544-B3C7-D876CD063885}" type="pres">
      <dgm:prSet presAssocID="{3EC83C39-F0AF-1944-8A9D-847911E6944F}" presName="horz2" presStyleCnt="0"/>
      <dgm:spPr/>
    </dgm:pt>
    <dgm:pt modelId="{B7071CB7-FDC3-124A-AD81-7960D22D1A2B}" type="pres">
      <dgm:prSet presAssocID="{3EC83C39-F0AF-1944-8A9D-847911E6944F}" presName="horzSpace2" presStyleCnt="0"/>
      <dgm:spPr/>
    </dgm:pt>
    <dgm:pt modelId="{3902E4C3-26DB-8741-96B4-A3F94D389081}" type="pres">
      <dgm:prSet presAssocID="{3EC83C39-F0AF-1944-8A9D-847911E6944F}" presName="tx2" presStyleLbl="revTx" presStyleIdx="4" presStyleCnt="13" custScaleY="159210"/>
      <dgm:spPr/>
      <dgm:t>
        <a:bodyPr/>
        <a:lstStyle/>
        <a:p>
          <a:endParaRPr lang="uk-UA"/>
        </a:p>
      </dgm:t>
    </dgm:pt>
    <dgm:pt modelId="{02C2E649-F4F3-A649-875D-2D71CFDFB769}" type="pres">
      <dgm:prSet presAssocID="{3EC83C39-F0AF-1944-8A9D-847911E6944F}" presName="vert2" presStyleCnt="0"/>
      <dgm:spPr/>
    </dgm:pt>
    <dgm:pt modelId="{C340E1D2-7A25-1346-A6C2-FC01E17E8127}" type="pres">
      <dgm:prSet presAssocID="{3EC83C39-F0AF-1944-8A9D-847911E6944F}" presName="thinLine2b" presStyleLbl="callout" presStyleIdx="3" presStyleCnt="12"/>
      <dgm:spPr/>
    </dgm:pt>
    <dgm:pt modelId="{190AD4B3-A658-1541-BD6B-D24D95A7182D}" type="pres">
      <dgm:prSet presAssocID="{3EC83C39-F0AF-1944-8A9D-847911E6944F}" presName="vertSpace2b" presStyleCnt="0"/>
      <dgm:spPr/>
    </dgm:pt>
    <dgm:pt modelId="{7F5D0EB5-8A5B-3C4E-A75B-C0A5646D649D}" type="pres">
      <dgm:prSet presAssocID="{3354CC71-8B73-104D-98D2-D05C7DDDFDEF}" presName="horz2" presStyleCnt="0"/>
      <dgm:spPr/>
    </dgm:pt>
    <dgm:pt modelId="{F36BC7A0-0835-A842-B6BC-04CC498291B8}" type="pres">
      <dgm:prSet presAssocID="{3354CC71-8B73-104D-98D2-D05C7DDDFDEF}" presName="horzSpace2" presStyleCnt="0"/>
      <dgm:spPr/>
    </dgm:pt>
    <dgm:pt modelId="{1D5336F2-8C61-B94A-9055-FC429042A3EA}" type="pres">
      <dgm:prSet presAssocID="{3354CC71-8B73-104D-98D2-D05C7DDDFDEF}" presName="tx2" presStyleLbl="revTx" presStyleIdx="5" presStyleCnt="13"/>
      <dgm:spPr/>
      <dgm:t>
        <a:bodyPr/>
        <a:lstStyle/>
        <a:p>
          <a:endParaRPr lang="uk-UA"/>
        </a:p>
      </dgm:t>
    </dgm:pt>
    <dgm:pt modelId="{9D3199F3-0204-C740-ADC6-BA7DE4F109A9}" type="pres">
      <dgm:prSet presAssocID="{3354CC71-8B73-104D-98D2-D05C7DDDFDEF}" presName="vert2" presStyleCnt="0"/>
      <dgm:spPr/>
    </dgm:pt>
    <dgm:pt modelId="{F2C364BF-0B26-274E-BF0E-6A87E5391FF3}" type="pres">
      <dgm:prSet presAssocID="{3354CC71-8B73-104D-98D2-D05C7DDDFDEF}" presName="thinLine2b" presStyleLbl="callout" presStyleIdx="4" presStyleCnt="12"/>
      <dgm:spPr/>
    </dgm:pt>
    <dgm:pt modelId="{79463D8C-9BE4-1743-B9DD-327707205BD1}" type="pres">
      <dgm:prSet presAssocID="{3354CC71-8B73-104D-98D2-D05C7DDDFDEF}" presName="vertSpace2b" presStyleCnt="0"/>
      <dgm:spPr/>
    </dgm:pt>
    <dgm:pt modelId="{2B698987-E04B-4B4E-8497-09C6384B790D}" type="pres">
      <dgm:prSet presAssocID="{D5B4D6AF-3023-6046-B69A-A855E8B43563}" presName="horz2" presStyleCnt="0"/>
      <dgm:spPr/>
    </dgm:pt>
    <dgm:pt modelId="{0549775C-FAC7-C141-9CB0-A55674D91014}" type="pres">
      <dgm:prSet presAssocID="{D5B4D6AF-3023-6046-B69A-A855E8B43563}" presName="horzSpace2" presStyleCnt="0"/>
      <dgm:spPr/>
    </dgm:pt>
    <dgm:pt modelId="{9D514E2C-F37D-4D4A-82D3-96290BF59974}" type="pres">
      <dgm:prSet presAssocID="{D5B4D6AF-3023-6046-B69A-A855E8B43563}" presName="tx2" presStyleLbl="revTx" presStyleIdx="6" presStyleCnt="13"/>
      <dgm:spPr/>
      <dgm:t>
        <a:bodyPr/>
        <a:lstStyle/>
        <a:p>
          <a:endParaRPr lang="uk-UA"/>
        </a:p>
      </dgm:t>
    </dgm:pt>
    <dgm:pt modelId="{0AFB4782-6B94-E94C-9761-7AC9555BE194}" type="pres">
      <dgm:prSet presAssocID="{D5B4D6AF-3023-6046-B69A-A855E8B43563}" presName="vert2" presStyleCnt="0"/>
      <dgm:spPr/>
    </dgm:pt>
    <dgm:pt modelId="{878A7F19-8A95-3743-865A-7E5D5908E4E5}" type="pres">
      <dgm:prSet presAssocID="{D5B4D6AF-3023-6046-B69A-A855E8B43563}" presName="thinLine2b" presStyleLbl="callout" presStyleIdx="5" presStyleCnt="12"/>
      <dgm:spPr/>
    </dgm:pt>
    <dgm:pt modelId="{61388D7B-B5F7-5C40-8652-AFA8BAE177B9}" type="pres">
      <dgm:prSet presAssocID="{D5B4D6AF-3023-6046-B69A-A855E8B43563}" presName="vertSpace2b" presStyleCnt="0"/>
      <dgm:spPr/>
    </dgm:pt>
    <dgm:pt modelId="{AAEE3CA4-433C-B847-8E96-058AAFBE2018}" type="pres">
      <dgm:prSet presAssocID="{1F97BD81-ECF6-AC4E-93ED-6F5B56570C85}" presName="horz2" presStyleCnt="0"/>
      <dgm:spPr/>
    </dgm:pt>
    <dgm:pt modelId="{50CFBA3F-CD84-B742-AE7D-7C01B8F60C8F}" type="pres">
      <dgm:prSet presAssocID="{1F97BD81-ECF6-AC4E-93ED-6F5B56570C85}" presName="horzSpace2" presStyleCnt="0"/>
      <dgm:spPr/>
    </dgm:pt>
    <dgm:pt modelId="{F572D231-3C48-8948-9292-A85D9DB91889}" type="pres">
      <dgm:prSet presAssocID="{1F97BD81-ECF6-AC4E-93ED-6F5B56570C85}" presName="tx2" presStyleLbl="revTx" presStyleIdx="7" presStyleCnt="13"/>
      <dgm:spPr/>
      <dgm:t>
        <a:bodyPr/>
        <a:lstStyle/>
        <a:p>
          <a:endParaRPr lang="uk-UA"/>
        </a:p>
      </dgm:t>
    </dgm:pt>
    <dgm:pt modelId="{98A954E9-79AE-3D43-A2F3-9809C9628F86}" type="pres">
      <dgm:prSet presAssocID="{1F97BD81-ECF6-AC4E-93ED-6F5B56570C85}" presName="vert2" presStyleCnt="0"/>
      <dgm:spPr/>
    </dgm:pt>
    <dgm:pt modelId="{284A5A24-D45B-9B4A-82BC-EECCCBBDC409}" type="pres">
      <dgm:prSet presAssocID="{1F97BD81-ECF6-AC4E-93ED-6F5B56570C85}" presName="thinLine2b" presStyleLbl="callout" presStyleIdx="6" presStyleCnt="12"/>
      <dgm:spPr/>
    </dgm:pt>
    <dgm:pt modelId="{B96DEC74-0775-8643-86E3-4AD9B9E4E1AF}" type="pres">
      <dgm:prSet presAssocID="{1F97BD81-ECF6-AC4E-93ED-6F5B56570C85}" presName="vertSpace2b" presStyleCnt="0"/>
      <dgm:spPr/>
    </dgm:pt>
    <dgm:pt modelId="{284DFC09-C9FD-A143-9801-F342142C3449}" type="pres">
      <dgm:prSet presAssocID="{3DD93D1C-EFA5-8E40-9DFB-8C281FA101CF}" presName="horz2" presStyleCnt="0"/>
      <dgm:spPr/>
    </dgm:pt>
    <dgm:pt modelId="{7B4DFC3B-C9F5-EA4A-8E18-01810613764B}" type="pres">
      <dgm:prSet presAssocID="{3DD93D1C-EFA5-8E40-9DFB-8C281FA101CF}" presName="horzSpace2" presStyleCnt="0"/>
      <dgm:spPr/>
    </dgm:pt>
    <dgm:pt modelId="{00D189D2-B4E6-154E-8E1C-BB8E2258D6DF}" type="pres">
      <dgm:prSet presAssocID="{3DD93D1C-EFA5-8E40-9DFB-8C281FA101CF}" presName="tx2" presStyleLbl="revTx" presStyleIdx="8" presStyleCnt="13"/>
      <dgm:spPr/>
      <dgm:t>
        <a:bodyPr/>
        <a:lstStyle/>
        <a:p>
          <a:endParaRPr lang="uk-UA"/>
        </a:p>
      </dgm:t>
    </dgm:pt>
    <dgm:pt modelId="{3446BBC6-4A2D-CB4F-BB9F-7367AE199D17}" type="pres">
      <dgm:prSet presAssocID="{3DD93D1C-EFA5-8E40-9DFB-8C281FA101CF}" presName="vert2" presStyleCnt="0"/>
      <dgm:spPr/>
    </dgm:pt>
    <dgm:pt modelId="{EF6838B5-8FAC-6446-8BCE-9C05DC82717B}" type="pres">
      <dgm:prSet presAssocID="{3DD93D1C-EFA5-8E40-9DFB-8C281FA101CF}" presName="thinLine2b" presStyleLbl="callout" presStyleIdx="7" presStyleCnt="12"/>
      <dgm:spPr/>
    </dgm:pt>
    <dgm:pt modelId="{B6B4A542-3693-4642-B95F-AD4B468636D3}" type="pres">
      <dgm:prSet presAssocID="{3DD93D1C-EFA5-8E40-9DFB-8C281FA101CF}" presName="vertSpace2b" presStyleCnt="0"/>
      <dgm:spPr/>
    </dgm:pt>
    <dgm:pt modelId="{4E641677-EFCC-FE45-9E30-6E1A0D24792A}" type="pres">
      <dgm:prSet presAssocID="{FD85208B-CF7B-6B41-A956-B4CE8A2ED882}" presName="horz2" presStyleCnt="0"/>
      <dgm:spPr/>
    </dgm:pt>
    <dgm:pt modelId="{595DDAF2-82FE-0F45-AA54-93066D203CB5}" type="pres">
      <dgm:prSet presAssocID="{FD85208B-CF7B-6B41-A956-B4CE8A2ED882}" presName="horzSpace2" presStyleCnt="0"/>
      <dgm:spPr/>
    </dgm:pt>
    <dgm:pt modelId="{D8E503FD-86A6-A644-B149-E383F9DD4F1E}" type="pres">
      <dgm:prSet presAssocID="{FD85208B-CF7B-6B41-A956-B4CE8A2ED882}" presName="tx2" presStyleLbl="revTx" presStyleIdx="9" presStyleCnt="13" custScaleY="149563"/>
      <dgm:spPr/>
      <dgm:t>
        <a:bodyPr/>
        <a:lstStyle/>
        <a:p>
          <a:endParaRPr lang="uk-UA"/>
        </a:p>
      </dgm:t>
    </dgm:pt>
    <dgm:pt modelId="{D5543DE0-361C-844D-8F2E-E5B01309719D}" type="pres">
      <dgm:prSet presAssocID="{FD85208B-CF7B-6B41-A956-B4CE8A2ED882}" presName="vert2" presStyleCnt="0"/>
      <dgm:spPr/>
    </dgm:pt>
    <dgm:pt modelId="{BF1B4428-BA43-9149-9D84-8896B6138BF6}" type="pres">
      <dgm:prSet presAssocID="{FD85208B-CF7B-6B41-A956-B4CE8A2ED882}" presName="thinLine2b" presStyleLbl="callout" presStyleIdx="8" presStyleCnt="12"/>
      <dgm:spPr/>
    </dgm:pt>
    <dgm:pt modelId="{F24C09F5-7F77-9040-A81A-C6AFB82FEEBD}" type="pres">
      <dgm:prSet presAssocID="{FD85208B-CF7B-6B41-A956-B4CE8A2ED882}" presName="vertSpace2b" presStyleCnt="0"/>
      <dgm:spPr/>
    </dgm:pt>
    <dgm:pt modelId="{B8140AC4-FDB4-734B-8BB7-E9EFB5788B3C}" type="pres">
      <dgm:prSet presAssocID="{86622B48-885B-8C4B-AFE2-509646EBDDDC}" presName="horz2" presStyleCnt="0"/>
      <dgm:spPr/>
    </dgm:pt>
    <dgm:pt modelId="{0CF09681-20F0-784C-9073-886B92E5F563}" type="pres">
      <dgm:prSet presAssocID="{86622B48-885B-8C4B-AFE2-509646EBDDDC}" presName="horzSpace2" presStyleCnt="0"/>
      <dgm:spPr/>
    </dgm:pt>
    <dgm:pt modelId="{26FA8A36-12F2-0F42-9F23-78F2746BBFE9}" type="pres">
      <dgm:prSet presAssocID="{86622B48-885B-8C4B-AFE2-509646EBDDDC}" presName="tx2" presStyleLbl="revTx" presStyleIdx="10" presStyleCnt="13"/>
      <dgm:spPr/>
      <dgm:t>
        <a:bodyPr/>
        <a:lstStyle/>
        <a:p>
          <a:endParaRPr lang="uk-UA"/>
        </a:p>
      </dgm:t>
    </dgm:pt>
    <dgm:pt modelId="{5C038616-AA64-2743-AE04-54193141ED4B}" type="pres">
      <dgm:prSet presAssocID="{86622B48-885B-8C4B-AFE2-509646EBDDDC}" presName="vert2" presStyleCnt="0"/>
      <dgm:spPr/>
    </dgm:pt>
    <dgm:pt modelId="{979F5301-038B-EE44-8607-490FBB91391E}" type="pres">
      <dgm:prSet presAssocID="{86622B48-885B-8C4B-AFE2-509646EBDDDC}" presName="thinLine2b" presStyleLbl="callout" presStyleIdx="9" presStyleCnt="12"/>
      <dgm:spPr/>
    </dgm:pt>
    <dgm:pt modelId="{1C4E0161-D248-464F-8C09-E2992C02E3BF}" type="pres">
      <dgm:prSet presAssocID="{86622B48-885B-8C4B-AFE2-509646EBDDDC}" presName="vertSpace2b" presStyleCnt="0"/>
      <dgm:spPr/>
    </dgm:pt>
    <dgm:pt modelId="{6F11AFD0-91F6-904A-90D0-1A2737FD5B36}" type="pres">
      <dgm:prSet presAssocID="{275FC998-6997-AB46-B79A-616CA1C86FE0}" presName="horz2" presStyleCnt="0"/>
      <dgm:spPr/>
    </dgm:pt>
    <dgm:pt modelId="{C807D854-6DF9-A746-AAA1-F6A047397F1A}" type="pres">
      <dgm:prSet presAssocID="{275FC998-6997-AB46-B79A-616CA1C86FE0}" presName="horzSpace2" presStyleCnt="0"/>
      <dgm:spPr/>
    </dgm:pt>
    <dgm:pt modelId="{1EC59CE3-63A9-8D42-89FC-7DB82F893810}" type="pres">
      <dgm:prSet presAssocID="{275FC998-6997-AB46-B79A-616CA1C86FE0}" presName="tx2" presStyleLbl="revTx" presStyleIdx="11" presStyleCnt="13" custScaleY="170109"/>
      <dgm:spPr/>
      <dgm:t>
        <a:bodyPr/>
        <a:lstStyle/>
        <a:p>
          <a:endParaRPr lang="uk-UA"/>
        </a:p>
      </dgm:t>
    </dgm:pt>
    <dgm:pt modelId="{2895A18D-5F0A-304A-AF81-4314A479DC6C}" type="pres">
      <dgm:prSet presAssocID="{275FC998-6997-AB46-B79A-616CA1C86FE0}" presName="vert2" presStyleCnt="0"/>
      <dgm:spPr/>
    </dgm:pt>
    <dgm:pt modelId="{10438C85-7ACF-784D-88EF-AFA05D61B15B}" type="pres">
      <dgm:prSet presAssocID="{275FC998-6997-AB46-B79A-616CA1C86FE0}" presName="thinLine2b" presStyleLbl="callout" presStyleIdx="10" presStyleCnt="12"/>
      <dgm:spPr/>
    </dgm:pt>
    <dgm:pt modelId="{4389376D-FA44-634A-AB9B-43038AB8C30F}" type="pres">
      <dgm:prSet presAssocID="{275FC998-6997-AB46-B79A-616CA1C86FE0}" presName="vertSpace2b" presStyleCnt="0"/>
      <dgm:spPr/>
    </dgm:pt>
    <dgm:pt modelId="{41A3F840-40C4-1240-96F8-1E241603B58B}" type="pres">
      <dgm:prSet presAssocID="{4A2B683F-46B5-BD4E-A0AF-E4E87AE6A1E8}" presName="horz2" presStyleCnt="0"/>
      <dgm:spPr/>
    </dgm:pt>
    <dgm:pt modelId="{0BFEE8B2-F387-0B43-AF03-263EDE4A9E72}" type="pres">
      <dgm:prSet presAssocID="{4A2B683F-46B5-BD4E-A0AF-E4E87AE6A1E8}" presName="horzSpace2" presStyleCnt="0"/>
      <dgm:spPr/>
    </dgm:pt>
    <dgm:pt modelId="{FB254560-8C65-844D-9AA0-34B8F8C8F3F6}" type="pres">
      <dgm:prSet presAssocID="{4A2B683F-46B5-BD4E-A0AF-E4E87AE6A1E8}" presName="tx2" presStyleLbl="revTx" presStyleIdx="12" presStyleCnt="13"/>
      <dgm:spPr/>
      <dgm:t>
        <a:bodyPr/>
        <a:lstStyle/>
        <a:p>
          <a:endParaRPr lang="uk-UA"/>
        </a:p>
      </dgm:t>
    </dgm:pt>
    <dgm:pt modelId="{6601F74F-7CC1-5D4F-B3D2-91FD8123DDBD}" type="pres">
      <dgm:prSet presAssocID="{4A2B683F-46B5-BD4E-A0AF-E4E87AE6A1E8}" presName="vert2" presStyleCnt="0"/>
      <dgm:spPr/>
    </dgm:pt>
    <dgm:pt modelId="{59030B18-D7F6-624E-90C6-6303D13E97E2}" type="pres">
      <dgm:prSet presAssocID="{4A2B683F-46B5-BD4E-A0AF-E4E87AE6A1E8}" presName="thinLine2b" presStyleLbl="callout" presStyleIdx="11" presStyleCnt="12"/>
      <dgm:spPr/>
    </dgm:pt>
    <dgm:pt modelId="{F88FBA9E-6BC2-9B46-8CD2-2DA282F192A5}" type="pres">
      <dgm:prSet presAssocID="{4A2B683F-46B5-BD4E-A0AF-E4E87AE6A1E8}" presName="vertSpace2b" presStyleCnt="0"/>
      <dgm:spPr/>
    </dgm:pt>
  </dgm:ptLst>
  <dgm:cxnLst>
    <dgm:cxn modelId="{2B78CA91-9A91-C74E-AAF1-243640CBE4C8}" srcId="{F6E04CC0-0FCC-AB45-A9DD-DC26C6D7339B}" destId="{F8DA9BA5-2551-6241-BE8C-3AF36FC99D9B}" srcOrd="1" destOrd="0" parTransId="{2FD3B9E7-00C3-D74B-B786-5AA1286E8581}" sibTransId="{E45F0E87-80D1-E845-B730-DC50C12D3576}"/>
    <dgm:cxn modelId="{E6D98B7F-7AF6-7646-B990-27008E38E0CF}" srcId="{F6E04CC0-0FCC-AB45-A9DD-DC26C6D7339B}" destId="{D5B4D6AF-3023-6046-B69A-A855E8B43563}" srcOrd="5" destOrd="0" parTransId="{F2E7CAC4-0389-6E45-89FD-A72C8A839930}" sibTransId="{D60E07AE-899F-ED4A-9226-36B93F44E203}"/>
    <dgm:cxn modelId="{0E73E834-E9D1-EA4E-8CC8-184F3492048C}" srcId="{F6E04CC0-0FCC-AB45-A9DD-DC26C6D7339B}" destId="{CD960643-BFA9-CD43-9F26-6E57435AF193}" srcOrd="0" destOrd="0" parTransId="{E62E63A5-EA69-A943-ABCB-70B54364D387}" sibTransId="{0A28085D-1E57-E744-8D28-B0E4591AC772}"/>
    <dgm:cxn modelId="{5D24887E-46E2-CF4E-942C-F5CB1D85E3B1}" type="presOf" srcId="{CD960643-BFA9-CD43-9F26-6E57435AF193}" destId="{7DFDBC14-397E-DE41-96EC-B272BC0559AD}" srcOrd="0" destOrd="0" presId="urn:microsoft.com/office/officeart/2008/layout/LinedList"/>
    <dgm:cxn modelId="{BC28A99E-5893-9645-B5A4-6C1435B04371}" srcId="{F6E04CC0-0FCC-AB45-A9DD-DC26C6D7339B}" destId="{3DD93D1C-EFA5-8E40-9DFB-8C281FA101CF}" srcOrd="7" destOrd="0" parTransId="{B4AA6CFE-AB39-9343-B713-DD0BA8A2359F}" sibTransId="{9ED15764-AF53-3F4C-A736-6C1F58B8B68B}"/>
    <dgm:cxn modelId="{2555E7F8-C59C-BF48-A02E-8B9F023EC021}" srcId="{F6E04CC0-0FCC-AB45-A9DD-DC26C6D7339B}" destId="{BA3C9892-6737-0541-B11B-8E7727A1EBB4}" srcOrd="2" destOrd="0" parTransId="{ECEA899A-6D8A-C14B-A755-53F1B399B99A}" sibTransId="{BDF10339-154B-5E46-8AE5-01EAB8E1DE04}"/>
    <dgm:cxn modelId="{2A9AABD6-BCA1-A24A-A4BA-951A9477D083}" type="presOf" srcId="{3DD93D1C-EFA5-8E40-9DFB-8C281FA101CF}" destId="{00D189D2-B4E6-154E-8E1C-BB8E2258D6DF}" srcOrd="0" destOrd="0" presId="urn:microsoft.com/office/officeart/2008/layout/LinedList"/>
    <dgm:cxn modelId="{13E839A9-A19E-8743-819A-BBCE0FBC7ED9}" type="presOf" srcId="{275FC998-6997-AB46-B79A-616CA1C86FE0}" destId="{1EC59CE3-63A9-8D42-89FC-7DB82F893810}" srcOrd="0" destOrd="0" presId="urn:microsoft.com/office/officeart/2008/layout/LinedList"/>
    <dgm:cxn modelId="{D633BD12-637A-1A44-ACFC-43B9685E105E}" type="presOf" srcId="{F8DA9BA5-2551-6241-BE8C-3AF36FC99D9B}" destId="{1A255D13-C435-A94D-BF86-F5074F199688}" srcOrd="0" destOrd="0" presId="urn:microsoft.com/office/officeart/2008/layout/LinedList"/>
    <dgm:cxn modelId="{B6C3EB11-365D-C54C-ABAD-162069CCEAB3}" srcId="{F6E04CC0-0FCC-AB45-A9DD-DC26C6D7339B}" destId="{4A2B683F-46B5-BD4E-A0AF-E4E87AE6A1E8}" srcOrd="11" destOrd="0" parTransId="{066500B8-C0DF-3343-9549-51A4048454AD}" sibTransId="{EE83EA92-4F7F-1044-B04E-5CACCC6277BC}"/>
    <dgm:cxn modelId="{22EC7E37-600B-B84B-9212-E758A9E24778}" type="presOf" srcId="{F6E04CC0-0FCC-AB45-A9DD-DC26C6D7339B}" destId="{ACE158D7-AC69-C342-A162-815802CFAC83}" srcOrd="0" destOrd="0" presId="urn:microsoft.com/office/officeart/2008/layout/LinedList"/>
    <dgm:cxn modelId="{E44350CA-48B2-F141-8CCE-7C25AE7FD19B}" type="presOf" srcId="{DF8B2F22-7DEE-1C48-8575-AB23BBB1C587}" destId="{787313BC-1693-7540-AD26-76A3D7129EAE}" srcOrd="0" destOrd="0" presId="urn:microsoft.com/office/officeart/2008/layout/LinedList"/>
    <dgm:cxn modelId="{00660249-CB01-9442-B0FA-733F60B96DD7}" srcId="{F6E04CC0-0FCC-AB45-A9DD-DC26C6D7339B}" destId="{1F97BD81-ECF6-AC4E-93ED-6F5B56570C85}" srcOrd="6" destOrd="0" parTransId="{47223C8C-D26A-CC4F-9CAD-C65343AB4619}" sibTransId="{7177476B-C67C-9C4E-9C23-16FFB7BD6794}"/>
    <dgm:cxn modelId="{624C6937-546C-F249-8A8F-82CD6AB806F0}" srcId="{F6E04CC0-0FCC-AB45-A9DD-DC26C6D7339B}" destId="{86622B48-885B-8C4B-AFE2-509646EBDDDC}" srcOrd="9" destOrd="0" parTransId="{BBDED17F-B729-784E-8FFF-1DD58A52E99A}" sibTransId="{A4B61616-0633-204E-B851-1250188B8684}"/>
    <dgm:cxn modelId="{949F8030-3D55-FC45-91A9-6002BC2CE31E}" type="presOf" srcId="{FD85208B-CF7B-6B41-A956-B4CE8A2ED882}" destId="{D8E503FD-86A6-A644-B149-E383F9DD4F1E}" srcOrd="0" destOrd="0" presId="urn:microsoft.com/office/officeart/2008/layout/LinedList"/>
    <dgm:cxn modelId="{5F22AB9F-ECD0-4C4B-B770-4FB4AFE0CE81}" type="presOf" srcId="{4A2B683F-46B5-BD4E-A0AF-E4E87AE6A1E8}" destId="{FB254560-8C65-844D-9AA0-34B8F8C8F3F6}" srcOrd="0" destOrd="0" presId="urn:microsoft.com/office/officeart/2008/layout/LinedList"/>
    <dgm:cxn modelId="{D161243E-E22D-8743-B4D0-5ABD7B56270E}" type="presOf" srcId="{1F97BD81-ECF6-AC4E-93ED-6F5B56570C85}" destId="{F572D231-3C48-8948-9292-A85D9DB91889}" srcOrd="0" destOrd="0" presId="urn:microsoft.com/office/officeart/2008/layout/LinedList"/>
    <dgm:cxn modelId="{6B9BA02B-1AD8-1E44-96CF-0571C4DE136D}" type="presOf" srcId="{3EC83C39-F0AF-1944-8A9D-847911E6944F}" destId="{3902E4C3-26DB-8741-96B4-A3F94D389081}" srcOrd="0" destOrd="0" presId="urn:microsoft.com/office/officeart/2008/layout/LinedList"/>
    <dgm:cxn modelId="{77983D95-4534-B146-8126-92F43C54309B}" type="presOf" srcId="{D5B4D6AF-3023-6046-B69A-A855E8B43563}" destId="{9D514E2C-F37D-4D4A-82D3-96290BF59974}" srcOrd="0" destOrd="0" presId="urn:microsoft.com/office/officeart/2008/layout/LinedList"/>
    <dgm:cxn modelId="{2FFC3B6B-A8D6-1048-8D9B-7871B842065C}" type="presOf" srcId="{BA3C9892-6737-0541-B11B-8E7727A1EBB4}" destId="{D919A4FF-3EFE-8245-9646-06D0CA6AE398}" srcOrd="0" destOrd="0" presId="urn:microsoft.com/office/officeart/2008/layout/LinedList"/>
    <dgm:cxn modelId="{A75C6FD9-AA50-DA43-8487-B21DF4B7E5BC}" srcId="{F6E04CC0-0FCC-AB45-A9DD-DC26C6D7339B}" destId="{3354CC71-8B73-104D-98D2-D05C7DDDFDEF}" srcOrd="4" destOrd="0" parTransId="{4CAAC2F2-CA37-EC4C-8739-BC4DA4507267}" sibTransId="{D021D3C2-FF0A-2442-8247-3A0A6C5E70E8}"/>
    <dgm:cxn modelId="{482170BE-F369-3A47-9F66-A2F5E0B187F1}" type="presOf" srcId="{3354CC71-8B73-104D-98D2-D05C7DDDFDEF}" destId="{1D5336F2-8C61-B94A-9055-FC429042A3EA}" srcOrd="0" destOrd="0" presId="urn:microsoft.com/office/officeart/2008/layout/LinedList"/>
    <dgm:cxn modelId="{83A2B4D3-C18F-264F-BB7F-ED5582333275}" srcId="{F6E04CC0-0FCC-AB45-A9DD-DC26C6D7339B}" destId="{3EC83C39-F0AF-1944-8A9D-847911E6944F}" srcOrd="3" destOrd="0" parTransId="{23199598-515D-644D-BCF7-CACC6EBDD7EF}" sibTransId="{3F16A401-57E7-174B-AC22-A7518572EE71}"/>
    <dgm:cxn modelId="{C22542BB-7A08-BD44-9860-F1492DB176FD}" srcId="{F6E04CC0-0FCC-AB45-A9DD-DC26C6D7339B}" destId="{275FC998-6997-AB46-B79A-616CA1C86FE0}" srcOrd="10" destOrd="0" parTransId="{BCCF3D7C-5728-2F48-B3E3-BCA6B06698C2}" sibTransId="{B6733F9D-03F0-4646-9A8C-4AEF9EB8A7F7}"/>
    <dgm:cxn modelId="{54353AB7-9AAE-ED41-B7AB-48E71108579E}" type="presOf" srcId="{86622B48-885B-8C4B-AFE2-509646EBDDDC}" destId="{26FA8A36-12F2-0F42-9F23-78F2746BBFE9}" srcOrd="0" destOrd="0" presId="urn:microsoft.com/office/officeart/2008/layout/LinedList"/>
    <dgm:cxn modelId="{C0CD5D30-08B7-7F4F-A3E5-F8F98574F0EE}" srcId="{DF8B2F22-7DEE-1C48-8575-AB23BBB1C587}" destId="{F6E04CC0-0FCC-AB45-A9DD-DC26C6D7339B}" srcOrd="0" destOrd="0" parTransId="{1FB69B1E-44F6-7B4B-9081-84E31E30D54E}" sibTransId="{0DC4A4A2-99FD-1B4D-8001-B531C2857F34}"/>
    <dgm:cxn modelId="{5CCB10B6-3589-8444-8BFB-00F5CF4E9B98}" srcId="{F6E04CC0-0FCC-AB45-A9DD-DC26C6D7339B}" destId="{FD85208B-CF7B-6B41-A956-B4CE8A2ED882}" srcOrd="8" destOrd="0" parTransId="{A9BE1CD9-4BE5-2943-8B9B-C4FCD23EEBD7}" sibTransId="{91EB0F57-E965-C143-B346-F181816414A8}"/>
    <dgm:cxn modelId="{E9A60F66-E7F4-BA48-80E8-6D784ED7ADE2}" type="presParOf" srcId="{787313BC-1693-7540-AD26-76A3D7129EAE}" destId="{9B862C29-E562-0D4A-8114-13FD86A2F3CF}" srcOrd="0" destOrd="0" presId="urn:microsoft.com/office/officeart/2008/layout/LinedList"/>
    <dgm:cxn modelId="{974B1AED-EC33-0448-9EE1-A9CAA75DAA30}" type="presParOf" srcId="{787313BC-1693-7540-AD26-76A3D7129EAE}" destId="{16496906-C6E9-6E40-8488-95E2FA3F1529}" srcOrd="1" destOrd="0" presId="urn:microsoft.com/office/officeart/2008/layout/LinedList"/>
    <dgm:cxn modelId="{BA9AD1A7-20A4-3549-9B94-D9A2A7C41B2C}" type="presParOf" srcId="{16496906-C6E9-6E40-8488-95E2FA3F1529}" destId="{ACE158D7-AC69-C342-A162-815802CFAC83}" srcOrd="0" destOrd="0" presId="urn:microsoft.com/office/officeart/2008/layout/LinedList"/>
    <dgm:cxn modelId="{9656D961-C342-F045-9EF4-D9871526AFE5}" type="presParOf" srcId="{16496906-C6E9-6E40-8488-95E2FA3F1529}" destId="{0E353C39-6284-CD4B-83C6-E030034F9233}" srcOrd="1" destOrd="0" presId="urn:microsoft.com/office/officeart/2008/layout/LinedList"/>
    <dgm:cxn modelId="{316E90A3-A266-4744-A43B-29291F87A76E}" type="presParOf" srcId="{0E353C39-6284-CD4B-83C6-E030034F9233}" destId="{70CE1C06-56F2-B042-80B4-6066064455E9}" srcOrd="0" destOrd="0" presId="urn:microsoft.com/office/officeart/2008/layout/LinedList"/>
    <dgm:cxn modelId="{4854E849-CF7F-4A4B-B606-0A2545F2F36C}" type="presParOf" srcId="{0E353C39-6284-CD4B-83C6-E030034F9233}" destId="{26187A92-B6F9-174C-9DD4-1B7A127FAC46}" srcOrd="1" destOrd="0" presId="urn:microsoft.com/office/officeart/2008/layout/LinedList"/>
    <dgm:cxn modelId="{66035633-2BCA-4147-8EE8-04D939977847}" type="presParOf" srcId="{26187A92-B6F9-174C-9DD4-1B7A127FAC46}" destId="{DFE98974-E06F-F34E-BDDA-30F3D448D686}" srcOrd="0" destOrd="0" presId="urn:microsoft.com/office/officeart/2008/layout/LinedList"/>
    <dgm:cxn modelId="{B9A31D23-9345-3C44-9059-DA13A8A6564B}" type="presParOf" srcId="{26187A92-B6F9-174C-9DD4-1B7A127FAC46}" destId="{7DFDBC14-397E-DE41-96EC-B272BC0559AD}" srcOrd="1" destOrd="0" presId="urn:microsoft.com/office/officeart/2008/layout/LinedList"/>
    <dgm:cxn modelId="{10F2CBF0-1854-394C-9477-F5DD1D3BE517}" type="presParOf" srcId="{26187A92-B6F9-174C-9DD4-1B7A127FAC46}" destId="{FDD01DD6-6496-F740-BE91-D451443C080A}" srcOrd="2" destOrd="0" presId="urn:microsoft.com/office/officeart/2008/layout/LinedList"/>
    <dgm:cxn modelId="{7649137F-5BF5-8A4C-9666-1BF16D826B4B}" type="presParOf" srcId="{0E353C39-6284-CD4B-83C6-E030034F9233}" destId="{C9C7C82D-B75F-954C-8EA1-209A2EDFD0CA}" srcOrd="2" destOrd="0" presId="urn:microsoft.com/office/officeart/2008/layout/LinedList"/>
    <dgm:cxn modelId="{50B2C32F-5DDC-1942-A157-BC36B92C7BFB}" type="presParOf" srcId="{0E353C39-6284-CD4B-83C6-E030034F9233}" destId="{1D8FE5EA-1373-7649-A390-07CF21361688}" srcOrd="3" destOrd="0" presId="urn:microsoft.com/office/officeart/2008/layout/LinedList"/>
    <dgm:cxn modelId="{E358C156-BDA3-B548-B3AF-9B61232B19BA}" type="presParOf" srcId="{0E353C39-6284-CD4B-83C6-E030034F9233}" destId="{121C728D-9399-1A4C-A5B8-A1C03FBDE0C3}" srcOrd="4" destOrd="0" presId="urn:microsoft.com/office/officeart/2008/layout/LinedList"/>
    <dgm:cxn modelId="{05C3C236-9475-CC42-A5A9-8CA07C82D858}" type="presParOf" srcId="{121C728D-9399-1A4C-A5B8-A1C03FBDE0C3}" destId="{341F1605-95B9-784A-A2A1-2BD6C912365D}" srcOrd="0" destOrd="0" presId="urn:microsoft.com/office/officeart/2008/layout/LinedList"/>
    <dgm:cxn modelId="{E6672700-6690-D143-839D-AA8917800311}" type="presParOf" srcId="{121C728D-9399-1A4C-A5B8-A1C03FBDE0C3}" destId="{1A255D13-C435-A94D-BF86-F5074F199688}" srcOrd="1" destOrd="0" presId="urn:microsoft.com/office/officeart/2008/layout/LinedList"/>
    <dgm:cxn modelId="{F097675D-2504-E847-B029-BD561A9D43AF}" type="presParOf" srcId="{121C728D-9399-1A4C-A5B8-A1C03FBDE0C3}" destId="{80B55E1A-2EC2-1F4C-A0BD-4D7D893679ED}" srcOrd="2" destOrd="0" presId="urn:microsoft.com/office/officeart/2008/layout/LinedList"/>
    <dgm:cxn modelId="{EE1BE33A-9446-8944-B708-1E0AA6A7831A}" type="presParOf" srcId="{0E353C39-6284-CD4B-83C6-E030034F9233}" destId="{276FB40F-EB57-0B44-ACC1-416F393F44FA}" srcOrd="5" destOrd="0" presId="urn:microsoft.com/office/officeart/2008/layout/LinedList"/>
    <dgm:cxn modelId="{51EED666-E45C-5641-A95A-D073D44AE5EC}" type="presParOf" srcId="{0E353C39-6284-CD4B-83C6-E030034F9233}" destId="{B0E9AD4B-D19E-4D4B-8D5F-4CB8AF6FACD6}" srcOrd="6" destOrd="0" presId="urn:microsoft.com/office/officeart/2008/layout/LinedList"/>
    <dgm:cxn modelId="{4C7287F1-3FC9-E240-ADFB-B3007E7AA0A8}" type="presParOf" srcId="{0E353C39-6284-CD4B-83C6-E030034F9233}" destId="{3927ADD2-5DD7-B44E-8AC0-AD89D4649E60}" srcOrd="7" destOrd="0" presId="urn:microsoft.com/office/officeart/2008/layout/LinedList"/>
    <dgm:cxn modelId="{AC8BD446-2C6F-1C49-B4D5-AA958A0700E6}" type="presParOf" srcId="{3927ADD2-5DD7-B44E-8AC0-AD89D4649E60}" destId="{5C583833-5747-6C4A-8D60-708FBC3AC82D}" srcOrd="0" destOrd="0" presId="urn:microsoft.com/office/officeart/2008/layout/LinedList"/>
    <dgm:cxn modelId="{55E00121-E037-774E-AF36-4CBD25B753AB}" type="presParOf" srcId="{3927ADD2-5DD7-B44E-8AC0-AD89D4649E60}" destId="{D919A4FF-3EFE-8245-9646-06D0CA6AE398}" srcOrd="1" destOrd="0" presId="urn:microsoft.com/office/officeart/2008/layout/LinedList"/>
    <dgm:cxn modelId="{44D4F14A-563C-C142-8588-4934E2090B23}" type="presParOf" srcId="{3927ADD2-5DD7-B44E-8AC0-AD89D4649E60}" destId="{6E2B148F-AD9D-5640-BC8C-9AB0C16E82C9}" srcOrd="2" destOrd="0" presId="urn:microsoft.com/office/officeart/2008/layout/LinedList"/>
    <dgm:cxn modelId="{8FAEFEC6-00B3-E949-971B-E646A98153A8}" type="presParOf" srcId="{0E353C39-6284-CD4B-83C6-E030034F9233}" destId="{CC453A69-2478-894D-8C17-1BA9CEFF042C}" srcOrd="8" destOrd="0" presId="urn:microsoft.com/office/officeart/2008/layout/LinedList"/>
    <dgm:cxn modelId="{A5A89507-0ACC-6349-BFAB-98EE7BC7A01A}" type="presParOf" srcId="{0E353C39-6284-CD4B-83C6-E030034F9233}" destId="{47E8A1D8-DB2F-7A45-85F7-DFC2B5CC0CCD}" srcOrd="9" destOrd="0" presId="urn:microsoft.com/office/officeart/2008/layout/LinedList"/>
    <dgm:cxn modelId="{ADF24EF3-03AA-0643-81E6-695CEC12FC52}" type="presParOf" srcId="{0E353C39-6284-CD4B-83C6-E030034F9233}" destId="{E71CB990-489A-4544-B3C7-D876CD063885}" srcOrd="10" destOrd="0" presId="urn:microsoft.com/office/officeart/2008/layout/LinedList"/>
    <dgm:cxn modelId="{6994CAE7-0042-4542-B67B-19F1EDE0747A}" type="presParOf" srcId="{E71CB990-489A-4544-B3C7-D876CD063885}" destId="{B7071CB7-FDC3-124A-AD81-7960D22D1A2B}" srcOrd="0" destOrd="0" presId="urn:microsoft.com/office/officeart/2008/layout/LinedList"/>
    <dgm:cxn modelId="{2C7B09AE-B629-4740-92AA-769B99E79D0A}" type="presParOf" srcId="{E71CB990-489A-4544-B3C7-D876CD063885}" destId="{3902E4C3-26DB-8741-96B4-A3F94D389081}" srcOrd="1" destOrd="0" presId="urn:microsoft.com/office/officeart/2008/layout/LinedList"/>
    <dgm:cxn modelId="{000FC122-85EE-0B41-A51C-4FA7BB64DFCA}" type="presParOf" srcId="{E71CB990-489A-4544-B3C7-D876CD063885}" destId="{02C2E649-F4F3-A649-875D-2D71CFDFB769}" srcOrd="2" destOrd="0" presId="urn:microsoft.com/office/officeart/2008/layout/LinedList"/>
    <dgm:cxn modelId="{ACEC3591-549E-A34E-A40A-9372599CC9C5}" type="presParOf" srcId="{0E353C39-6284-CD4B-83C6-E030034F9233}" destId="{C340E1D2-7A25-1346-A6C2-FC01E17E8127}" srcOrd="11" destOrd="0" presId="urn:microsoft.com/office/officeart/2008/layout/LinedList"/>
    <dgm:cxn modelId="{E582BEDB-3C7F-954D-B02B-42AA144879E5}" type="presParOf" srcId="{0E353C39-6284-CD4B-83C6-E030034F9233}" destId="{190AD4B3-A658-1541-BD6B-D24D95A7182D}" srcOrd="12" destOrd="0" presId="urn:microsoft.com/office/officeart/2008/layout/LinedList"/>
    <dgm:cxn modelId="{17DDD706-465D-9945-8F50-7C24F192BAE3}" type="presParOf" srcId="{0E353C39-6284-CD4B-83C6-E030034F9233}" destId="{7F5D0EB5-8A5B-3C4E-A75B-C0A5646D649D}" srcOrd="13" destOrd="0" presId="urn:microsoft.com/office/officeart/2008/layout/LinedList"/>
    <dgm:cxn modelId="{88178203-B91F-F541-8658-7BDBB01CBD5E}" type="presParOf" srcId="{7F5D0EB5-8A5B-3C4E-A75B-C0A5646D649D}" destId="{F36BC7A0-0835-A842-B6BC-04CC498291B8}" srcOrd="0" destOrd="0" presId="urn:microsoft.com/office/officeart/2008/layout/LinedList"/>
    <dgm:cxn modelId="{F53AC541-FDA8-F543-810A-FACE1B6887EE}" type="presParOf" srcId="{7F5D0EB5-8A5B-3C4E-A75B-C0A5646D649D}" destId="{1D5336F2-8C61-B94A-9055-FC429042A3EA}" srcOrd="1" destOrd="0" presId="urn:microsoft.com/office/officeart/2008/layout/LinedList"/>
    <dgm:cxn modelId="{2026A9E7-32B7-BA4F-B918-059C55331E48}" type="presParOf" srcId="{7F5D0EB5-8A5B-3C4E-A75B-C0A5646D649D}" destId="{9D3199F3-0204-C740-ADC6-BA7DE4F109A9}" srcOrd="2" destOrd="0" presId="urn:microsoft.com/office/officeart/2008/layout/LinedList"/>
    <dgm:cxn modelId="{AAD6E744-3A60-7343-B7B7-5286E25C460B}" type="presParOf" srcId="{0E353C39-6284-CD4B-83C6-E030034F9233}" destId="{F2C364BF-0B26-274E-BF0E-6A87E5391FF3}" srcOrd="14" destOrd="0" presId="urn:microsoft.com/office/officeart/2008/layout/LinedList"/>
    <dgm:cxn modelId="{058CFF60-6BAA-0549-9D21-3C144D55A6F5}" type="presParOf" srcId="{0E353C39-6284-CD4B-83C6-E030034F9233}" destId="{79463D8C-9BE4-1743-B9DD-327707205BD1}" srcOrd="15" destOrd="0" presId="urn:microsoft.com/office/officeart/2008/layout/LinedList"/>
    <dgm:cxn modelId="{66195C1C-2E8C-F045-B72E-2B92EC128690}" type="presParOf" srcId="{0E353C39-6284-CD4B-83C6-E030034F9233}" destId="{2B698987-E04B-4B4E-8497-09C6384B790D}" srcOrd="16" destOrd="0" presId="urn:microsoft.com/office/officeart/2008/layout/LinedList"/>
    <dgm:cxn modelId="{C0CB0522-B0DA-DD4A-8CF0-38439A611AE7}" type="presParOf" srcId="{2B698987-E04B-4B4E-8497-09C6384B790D}" destId="{0549775C-FAC7-C141-9CB0-A55674D91014}" srcOrd="0" destOrd="0" presId="urn:microsoft.com/office/officeart/2008/layout/LinedList"/>
    <dgm:cxn modelId="{B96F13F8-836D-ED42-BB6F-34AD35C102B0}" type="presParOf" srcId="{2B698987-E04B-4B4E-8497-09C6384B790D}" destId="{9D514E2C-F37D-4D4A-82D3-96290BF59974}" srcOrd="1" destOrd="0" presId="urn:microsoft.com/office/officeart/2008/layout/LinedList"/>
    <dgm:cxn modelId="{5E335CBE-669A-9745-AD14-C620C5D5EF39}" type="presParOf" srcId="{2B698987-E04B-4B4E-8497-09C6384B790D}" destId="{0AFB4782-6B94-E94C-9761-7AC9555BE194}" srcOrd="2" destOrd="0" presId="urn:microsoft.com/office/officeart/2008/layout/LinedList"/>
    <dgm:cxn modelId="{E95638D7-9D6E-C244-9E69-F5E2C5F9FEB0}" type="presParOf" srcId="{0E353C39-6284-CD4B-83C6-E030034F9233}" destId="{878A7F19-8A95-3743-865A-7E5D5908E4E5}" srcOrd="17" destOrd="0" presId="urn:microsoft.com/office/officeart/2008/layout/LinedList"/>
    <dgm:cxn modelId="{75662D52-434D-8D46-AE19-B7192C54BE75}" type="presParOf" srcId="{0E353C39-6284-CD4B-83C6-E030034F9233}" destId="{61388D7B-B5F7-5C40-8652-AFA8BAE177B9}" srcOrd="18" destOrd="0" presId="urn:microsoft.com/office/officeart/2008/layout/LinedList"/>
    <dgm:cxn modelId="{2CC46CBD-A3B0-EF44-BD9D-2E7370442F3D}" type="presParOf" srcId="{0E353C39-6284-CD4B-83C6-E030034F9233}" destId="{AAEE3CA4-433C-B847-8E96-058AAFBE2018}" srcOrd="19" destOrd="0" presId="urn:microsoft.com/office/officeart/2008/layout/LinedList"/>
    <dgm:cxn modelId="{AFF7B4A3-F472-AE4D-B4D0-310E25135BE4}" type="presParOf" srcId="{AAEE3CA4-433C-B847-8E96-058AAFBE2018}" destId="{50CFBA3F-CD84-B742-AE7D-7C01B8F60C8F}" srcOrd="0" destOrd="0" presId="urn:microsoft.com/office/officeart/2008/layout/LinedList"/>
    <dgm:cxn modelId="{7E31CFE6-DDF5-6D42-8C43-2C764977A23E}" type="presParOf" srcId="{AAEE3CA4-433C-B847-8E96-058AAFBE2018}" destId="{F572D231-3C48-8948-9292-A85D9DB91889}" srcOrd="1" destOrd="0" presId="urn:microsoft.com/office/officeart/2008/layout/LinedList"/>
    <dgm:cxn modelId="{7DFA91B0-831E-7345-BFD9-CD0E32C86BEE}" type="presParOf" srcId="{AAEE3CA4-433C-B847-8E96-058AAFBE2018}" destId="{98A954E9-79AE-3D43-A2F3-9809C9628F86}" srcOrd="2" destOrd="0" presId="urn:microsoft.com/office/officeart/2008/layout/LinedList"/>
    <dgm:cxn modelId="{B293C69E-59A6-0148-A940-50CC1BD2F8C0}" type="presParOf" srcId="{0E353C39-6284-CD4B-83C6-E030034F9233}" destId="{284A5A24-D45B-9B4A-82BC-EECCCBBDC409}" srcOrd="20" destOrd="0" presId="urn:microsoft.com/office/officeart/2008/layout/LinedList"/>
    <dgm:cxn modelId="{AE295AFB-3CF3-D74F-91B4-F4742C26A541}" type="presParOf" srcId="{0E353C39-6284-CD4B-83C6-E030034F9233}" destId="{B96DEC74-0775-8643-86E3-4AD9B9E4E1AF}" srcOrd="21" destOrd="0" presId="urn:microsoft.com/office/officeart/2008/layout/LinedList"/>
    <dgm:cxn modelId="{0089FE93-847D-3C4B-A612-C6EC471543FF}" type="presParOf" srcId="{0E353C39-6284-CD4B-83C6-E030034F9233}" destId="{284DFC09-C9FD-A143-9801-F342142C3449}" srcOrd="22" destOrd="0" presId="urn:microsoft.com/office/officeart/2008/layout/LinedList"/>
    <dgm:cxn modelId="{6AFB9744-4285-4044-BCE6-189EEE5141D1}" type="presParOf" srcId="{284DFC09-C9FD-A143-9801-F342142C3449}" destId="{7B4DFC3B-C9F5-EA4A-8E18-01810613764B}" srcOrd="0" destOrd="0" presId="urn:microsoft.com/office/officeart/2008/layout/LinedList"/>
    <dgm:cxn modelId="{215CAA7B-F1ED-ED4F-8340-97FB8C01BC72}" type="presParOf" srcId="{284DFC09-C9FD-A143-9801-F342142C3449}" destId="{00D189D2-B4E6-154E-8E1C-BB8E2258D6DF}" srcOrd="1" destOrd="0" presId="urn:microsoft.com/office/officeart/2008/layout/LinedList"/>
    <dgm:cxn modelId="{106ECFC6-5845-5947-AB2E-84AA6813C6D3}" type="presParOf" srcId="{284DFC09-C9FD-A143-9801-F342142C3449}" destId="{3446BBC6-4A2D-CB4F-BB9F-7367AE199D17}" srcOrd="2" destOrd="0" presId="urn:microsoft.com/office/officeart/2008/layout/LinedList"/>
    <dgm:cxn modelId="{406AA2A1-92CF-F14F-B71A-4554EB91024B}" type="presParOf" srcId="{0E353C39-6284-CD4B-83C6-E030034F9233}" destId="{EF6838B5-8FAC-6446-8BCE-9C05DC82717B}" srcOrd="23" destOrd="0" presId="urn:microsoft.com/office/officeart/2008/layout/LinedList"/>
    <dgm:cxn modelId="{669B4334-FF62-864E-8CAB-41D568E13293}" type="presParOf" srcId="{0E353C39-6284-CD4B-83C6-E030034F9233}" destId="{B6B4A542-3693-4642-B95F-AD4B468636D3}" srcOrd="24" destOrd="0" presId="urn:microsoft.com/office/officeart/2008/layout/LinedList"/>
    <dgm:cxn modelId="{6A8FE27D-DF5D-E748-B344-3E76A803963B}" type="presParOf" srcId="{0E353C39-6284-CD4B-83C6-E030034F9233}" destId="{4E641677-EFCC-FE45-9E30-6E1A0D24792A}" srcOrd="25" destOrd="0" presId="urn:microsoft.com/office/officeart/2008/layout/LinedList"/>
    <dgm:cxn modelId="{76A4C2DC-BD02-2F4F-B079-6C4F2FD70C16}" type="presParOf" srcId="{4E641677-EFCC-FE45-9E30-6E1A0D24792A}" destId="{595DDAF2-82FE-0F45-AA54-93066D203CB5}" srcOrd="0" destOrd="0" presId="urn:microsoft.com/office/officeart/2008/layout/LinedList"/>
    <dgm:cxn modelId="{BCF580B0-6609-F745-B6D5-F41CA248A180}" type="presParOf" srcId="{4E641677-EFCC-FE45-9E30-6E1A0D24792A}" destId="{D8E503FD-86A6-A644-B149-E383F9DD4F1E}" srcOrd="1" destOrd="0" presId="urn:microsoft.com/office/officeart/2008/layout/LinedList"/>
    <dgm:cxn modelId="{DB05F336-7058-794A-868A-E56C06BFD22F}" type="presParOf" srcId="{4E641677-EFCC-FE45-9E30-6E1A0D24792A}" destId="{D5543DE0-361C-844D-8F2E-E5B01309719D}" srcOrd="2" destOrd="0" presId="urn:microsoft.com/office/officeart/2008/layout/LinedList"/>
    <dgm:cxn modelId="{CF852580-EE2D-CC48-9B76-29364713430B}" type="presParOf" srcId="{0E353C39-6284-CD4B-83C6-E030034F9233}" destId="{BF1B4428-BA43-9149-9D84-8896B6138BF6}" srcOrd="26" destOrd="0" presId="urn:microsoft.com/office/officeart/2008/layout/LinedList"/>
    <dgm:cxn modelId="{6F6BC880-6C13-BE42-B077-A051ACBA07B8}" type="presParOf" srcId="{0E353C39-6284-CD4B-83C6-E030034F9233}" destId="{F24C09F5-7F77-9040-A81A-C6AFB82FEEBD}" srcOrd="27" destOrd="0" presId="urn:microsoft.com/office/officeart/2008/layout/LinedList"/>
    <dgm:cxn modelId="{8ED688BA-3173-3A48-983E-27CDF98C4BD9}" type="presParOf" srcId="{0E353C39-6284-CD4B-83C6-E030034F9233}" destId="{B8140AC4-FDB4-734B-8BB7-E9EFB5788B3C}" srcOrd="28" destOrd="0" presId="urn:microsoft.com/office/officeart/2008/layout/LinedList"/>
    <dgm:cxn modelId="{14EEAA65-2E69-A949-B4AE-A2975BE7E597}" type="presParOf" srcId="{B8140AC4-FDB4-734B-8BB7-E9EFB5788B3C}" destId="{0CF09681-20F0-784C-9073-886B92E5F563}" srcOrd="0" destOrd="0" presId="urn:microsoft.com/office/officeart/2008/layout/LinedList"/>
    <dgm:cxn modelId="{02281419-5236-DF4B-99EF-341EB001BC19}" type="presParOf" srcId="{B8140AC4-FDB4-734B-8BB7-E9EFB5788B3C}" destId="{26FA8A36-12F2-0F42-9F23-78F2746BBFE9}" srcOrd="1" destOrd="0" presId="urn:microsoft.com/office/officeart/2008/layout/LinedList"/>
    <dgm:cxn modelId="{C557BC72-8BC7-8942-A6AE-1423B2B2A79E}" type="presParOf" srcId="{B8140AC4-FDB4-734B-8BB7-E9EFB5788B3C}" destId="{5C038616-AA64-2743-AE04-54193141ED4B}" srcOrd="2" destOrd="0" presId="urn:microsoft.com/office/officeart/2008/layout/LinedList"/>
    <dgm:cxn modelId="{6DBAB4A2-541A-A34D-8D22-9967D7156FD1}" type="presParOf" srcId="{0E353C39-6284-CD4B-83C6-E030034F9233}" destId="{979F5301-038B-EE44-8607-490FBB91391E}" srcOrd="29" destOrd="0" presId="urn:microsoft.com/office/officeart/2008/layout/LinedList"/>
    <dgm:cxn modelId="{45FB2930-ACD7-7C43-89E8-CCFA884DA477}" type="presParOf" srcId="{0E353C39-6284-CD4B-83C6-E030034F9233}" destId="{1C4E0161-D248-464F-8C09-E2992C02E3BF}" srcOrd="30" destOrd="0" presId="urn:microsoft.com/office/officeart/2008/layout/LinedList"/>
    <dgm:cxn modelId="{039B1D15-C19D-2248-960C-12357C14E7F9}" type="presParOf" srcId="{0E353C39-6284-CD4B-83C6-E030034F9233}" destId="{6F11AFD0-91F6-904A-90D0-1A2737FD5B36}" srcOrd="31" destOrd="0" presId="urn:microsoft.com/office/officeart/2008/layout/LinedList"/>
    <dgm:cxn modelId="{6850EE9D-976E-AA4B-AA32-6959E59EBC32}" type="presParOf" srcId="{6F11AFD0-91F6-904A-90D0-1A2737FD5B36}" destId="{C807D854-6DF9-A746-AAA1-F6A047397F1A}" srcOrd="0" destOrd="0" presId="urn:microsoft.com/office/officeart/2008/layout/LinedList"/>
    <dgm:cxn modelId="{C4F251D1-0364-4F4D-9D9A-90CD2F5D9834}" type="presParOf" srcId="{6F11AFD0-91F6-904A-90D0-1A2737FD5B36}" destId="{1EC59CE3-63A9-8D42-89FC-7DB82F893810}" srcOrd="1" destOrd="0" presId="urn:microsoft.com/office/officeart/2008/layout/LinedList"/>
    <dgm:cxn modelId="{A2DA012B-10E0-EE4A-ABC9-B2ECDF11D300}" type="presParOf" srcId="{6F11AFD0-91F6-904A-90D0-1A2737FD5B36}" destId="{2895A18D-5F0A-304A-AF81-4314A479DC6C}" srcOrd="2" destOrd="0" presId="urn:microsoft.com/office/officeart/2008/layout/LinedList"/>
    <dgm:cxn modelId="{A4F0A05F-150E-9D4D-9DB6-17C7CFCC5CA5}" type="presParOf" srcId="{0E353C39-6284-CD4B-83C6-E030034F9233}" destId="{10438C85-7ACF-784D-88EF-AFA05D61B15B}" srcOrd="32" destOrd="0" presId="urn:microsoft.com/office/officeart/2008/layout/LinedList"/>
    <dgm:cxn modelId="{E5203DA3-DFA3-034B-93A1-72C4EAC77A41}" type="presParOf" srcId="{0E353C39-6284-CD4B-83C6-E030034F9233}" destId="{4389376D-FA44-634A-AB9B-43038AB8C30F}" srcOrd="33" destOrd="0" presId="urn:microsoft.com/office/officeart/2008/layout/LinedList"/>
    <dgm:cxn modelId="{37443F04-891B-1B46-ACC3-C972E5EB5D3D}" type="presParOf" srcId="{0E353C39-6284-CD4B-83C6-E030034F9233}" destId="{41A3F840-40C4-1240-96F8-1E241603B58B}" srcOrd="34" destOrd="0" presId="urn:microsoft.com/office/officeart/2008/layout/LinedList"/>
    <dgm:cxn modelId="{E5FA552C-DE68-A347-ACBA-F1246F8ACA8D}" type="presParOf" srcId="{41A3F840-40C4-1240-96F8-1E241603B58B}" destId="{0BFEE8B2-F387-0B43-AF03-263EDE4A9E72}" srcOrd="0" destOrd="0" presId="urn:microsoft.com/office/officeart/2008/layout/LinedList"/>
    <dgm:cxn modelId="{E187EC5F-B620-2A4C-A652-2E454B8AF5A5}" type="presParOf" srcId="{41A3F840-40C4-1240-96F8-1E241603B58B}" destId="{FB254560-8C65-844D-9AA0-34B8F8C8F3F6}" srcOrd="1" destOrd="0" presId="urn:microsoft.com/office/officeart/2008/layout/LinedList"/>
    <dgm:cxn modelId="{25292DB9-DE38-3346-BD94-E811AFED2520}" type="presParOf" srcId="{41A3F840-40C4-1240-96F8-1E241603B58B}" destId="{6601F74F-7CC1-5D4F-B3D2-91FD8123DDBD}" srcOrd="2" destOrd="0" presId="urn:microsoft.com/office/officeart/2008/layout/LinedList"/>
    <dgm:cxn modelId="{5DA88E20-6EBA-5F4D-A02E-2D96CBA09689}" type="presParOf" srcId="{0E353C39-6284-CD4B-83C6-E030034F9233}" destId="{59030B18-D7F6-624E-90C6-6303D13E97E2}" srcOrd="35" destOrd="0" presId="urn:microsoft.com/office/officeart/2008/layout/LinedList"/>
    <dgm:cxn modelId="{B4E6F45F-BB43-4840-B8BA-EBA9512E71E4}" type="presParOf" srcId="{0E353C39-6284-CD4B-83C6-E030034F9233}" destId="{F88FBA9E-6BC2-9B46-8CD2-2DA282F192A5}" srcOrd="36" destOrd="0" presId="urn:microsoft.com/office/officeart/2008/layout/Lined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AFDEE-1958-F64D-8DCD-228BA3B000F9}">
      <dsp:nvSpPr>
        <dsp:cNvPr id="0" name=""/>
        <dsp:cNvSpPr/>
      </dsp:nvSpPr>
      <dsp:spPr>
        <a:xfrm>
          <a:off x="36" y="3987"/>
          <a:ext cx="3493623"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uk-UA" sz="2100" kern="1200" dirty="0"/>
            <a:t>порушення</a:t>
          </a:r>
          <a:endParaRPr lang="ru-RU" sz="2100" kern="1200" dirty="0"/>
        </a:p>
      </dsp:txBody>
      <dsp:txXfrm>
        <a:off x="36" y="3987"/>
        <a:ext cx="3493623" cy="604800"/>
      </dsp:txXfrm>
    </dsp:sp>
    <dsp:sp modelId="{E68EBFE5-99D3-354F-8315-4FBD91831EDA}">
      <dsp:nvSpPr>
        <dsp:cNvPr id="0" name=""/>
        <dsp:cNvSpPr/>
      </dsp:nvSpPr>
      <dsp:spPr>
        <a:xfrm>
          <a:off x="36" y="608787"/>
          <a:ext cx="3493623" cy="2190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 </a:t>
          </a:r>
          <a:r>
            <a:rPr lang="uk-UA" sz="1600" kern="1200" dirty="0"/>
            <a:t>встановлення дискримінаційних вимог у тендерній документації</a:t>
          </a:r>
          <a:endParaRPr lang="ru-RU" sz="1600" kern="1200" dirty="0"/>
        </a:p>
        <a:p>
          <a:pPr marL="171450" lvl="1" indent="-171450" algn="l" defTabSz="711200">
            <a:lnSpc>
              <a:spcPct val="90000"/>
            </a:lnSpc>
            <a:spcBef>
              <a:spcPct val="0"/>
            </a:spcBef>
            <a:spcAft>
              <a:spcPct val="15000"/>
            </a:spcAft>
            <a:buChar char="••"/>
          </a:pPr>
          <a:r>
            <a:rPr lang="uk-UA" sz="1600" kern="1200" dirty="0"/>
            <a:t>відхилення пропозицій окремих учасників</a:t>
          </a:r>
          <a:endParaRPr lang="ru-RU" sz="1600" kern="1200" dirty="0"/>
        </a:p>
        <a:p>
          <a:pPr marL="171450" lvl="1" indent="-171450" algn="l" defTabSz="711200">
            <a:lnSpc>
              <a:spcPct val="90000"/>
            </a:lnSpc>
            <a:spcBef>
              <a:spcPct val="0"/>
            </a:spcBef>
            <a:spcAft>
              <a:spcPct val="15000"/>
            </a:spcAft>
            <a:buChar char="••"/>
          </a:pPr>
          <a:r>
            <a:rPr lang="uk-UA" sz="1600" kern="1200" noProof="0" dirty="0"/>
            <a:t>корупційна змова</a:t>
          </a:r>
        </a:p>
        <a:p>
          <a:pPr marL="171450" lvl="1" indent="-171450" algn="l" defTabSz="711200">
            <a:lnSpc>
              <a:spcPct val="90000"/>
            </a:lnSpc>
            <a:spcBef>
              <a:spcPct val="0"/>
            </a:spcBef>
            <a:spcAft>
              <a:spcPct val="15000"/>
            </a:spcAft>
            <a:buChar char="••"/>
          </a:pPr>
          <a:r>
            <a:rPr lang="uk-UA" sz="1600" kern="1200" dirty="0"/>
            <a:t>встановлення вимог під відповідного учасника</a:t>
          </a:r>
          <a:endParaRPr lang="ru-RU" sz="1600" kern="1200" dirty="0"/>
        </a:p>
        <a:p>
          <a:pPr marL="171450" lvl="1" indent="-171450" algn="l" defTabSz="711200">
            <a:lnSpc>
              <a:spcPct val="90000"/>
            </a:lnSpc>
            <a:spcBef>
              <a:spcPct val="0"/>
            </a:spcBef>
            <a:spcAft>
              <a:spcPct val="15000"/>
            </a:spcAft>
            <a:buChar char="••"/>
          </a:pPr>
          <a:r>
            <a:rPr lang="uk-UA" sz="1600" kern="1200" dirty="0"/>
            <a:t>неправомірний допуск до торгів</a:t>
          </a:r>
          <a:endParaRPr lang="ru-RU" sz="1600" kern="1200" dirty="0"/>
        </a:p>
      </dsp:txBody>
      <dsp:txXfrm>
        <a:off x="36" y="608787"/>
        <a:ext cx="3493623" cy="2190510"/>
      </dsp:txXfrm>
    </dsp:sp>
    <dsp:sp modelId="{06E24BB1-0546-4D40-A2AC-320A7A35FDE5}">
      <dsp:nvSpPr>
        <dsp:cNvPr id="0" name=""/>
        <dsp:cNvSpPr/>
      </dsp:nvSpPr>
      <dsp:spPr>
        <a:xfrm>
          <a:off x="3982767" y="3987"/>
          <a:ext cx="3493623"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uk-UA" sz="2100" kern="1200" dirty="0"/>
            <a:t>помилки </a:t>
          </a:r>
          <a:endParaRPr lang="ru-RU" sz="2100" kern="1200" dirty="0"/>
        </a:p>
      </dsp:txBody>
      <dsp:txXfrm>
        <a:off x="3982767" y="3987"/>
        <a:ext cx="3493623" cy="604800"/>
      </dsp:txXfrm>
    </dsp:sp>
    <dsp:sp modelId="{0B11715F-9279-FF42-98C4-3C4D852D4C78}">
      <dsp:nvSpPr>
        <dsp:cNvPr id="0" name=""/>
        <dsp:cNvSpPr/>
      </dsp:nvSpPr>
      <dsp:spPr>
        <a:xfrm>
          <a:off x="3982767" y="608787"/>
          <a:ext cx="3493623" cy="2190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uk-UA" sz="1600" kern="1200" dirty="0"/>
            <a:t>ненадання повного пакету документів </a:t>
          </a:r>
          <a:endParaRPr lang="ru-RU" sz="1600" kern="1200" dirty="0"/>
        </a:p>
        <a:p>
          <a:pPr marL="171450" lvl="1" indent="-171450" algn="l" defTabSz="711200">
            <a:lnSpc>
              <a:spcPct val="90000"/>
            </a:lnSpc>
            <a:spcBef>
              <a:spcPct val="0"/>
            </a:spcBef>
            <a:spcAft>
              <a:spcPct val="15000"/>
            </a:spcAft>
            <a:buChar char="••"/>
          </a:pPr>
          <a:r>
            <a:rPr lang="uk-UA" sz="1600" kern="1200" dirty="0"/>
            <a:t>додатків до тендерної пропозиції</a:t>
          </a:r>
          <a:endParaRPr lang="ru-RU" sz="1600" kern="1200" dirty="0"/>
        </a:p>
        <a:p>
          <a:pPr marL="171450" lvl="1" indent="-171450" algn="l" defTabSz="711200">
            <a:lnSpc>
              <a:spcPct val="90000"/>
            </a:lnSpc>
            <a:spcBef>
              <a:spcPct val="0"/>
            </a:spcBef>
            <a:spcAft>
              <a:spcPct val="15000"/>
            </a:spcAft>
            <a:buChar char="••"/>
          </a:pPr>
          <a:r>
            <a:rPr lang="uk-UA" sz="1600" kern="1200" dirty="0"/>
            <a:t>порушення строків</a:t>
          </a:r>
          <a:endParaRPr lang="ru-RU" sz="1600" kern="1200" dirty="0"/>
        </a:p>
        <a:p>
          <a:pPr marL="171450" lvl="1" indent="-171450" algn="l" defTabSz="711200">
            <a:lnSpc>
              <a:spcPct val="90000"/>
            </a:lnSpc>
            <a:spcBef>
              <a:spcPct val="0"/>
            </a:spcBef>
            <a:spcAft>
              <a:spcPct val="15000"/>
            </a:spcAft>
            <a:buChar char="••"/>
          </a:pPr>
          <a:r>
            <a:rPr lang="uk-UA" sz="1600" kern="1200" dirty="0"/>
            <a:t>невідповідність документів вимогам законодавства</a:t>
          </a:r>
          <a:endParaRPr lang="ru-RU" sz="1600" kern="1200" dirty="0"/>
        </a:p>
      </dsp:txBody>
      <dsp:txXfrm>
        <a:off x="3982767" y="608787"/>
        <a:ext cx="3493623" cy="21905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F7BC65-FFE9-434F-832F-20BFC9EA9727}">
      <dsp:nvSpPr>
        <dsp:cNvPr id="0" name=""/>
        <dsp:cNvSpPr/>
      </dsp:nvSpPr>
      <dsp:spPr>
        <a:xfrm>
          <a:off x="744" y="151625"/>
          <a:ext cx="1451074" cy="1451074"/>
        </a:xfrm>
        <a:prstGeom prst="ellipse">
          <a:avLst/>
        </a:prstGeom>
        <a:solidFill>
          <a:schemeClr val="accent5">
            <a:shade val="80000"/>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5240" rIns="79857" bIns="15240" numCol="1" spcCol="1270" anchor="ctr" anchorCtr="0">
          <a:noAutofit/>
        </a:bodyPr>
        <a:lstStyle/>
        <a:p>
          <a:pPr lvl="0" algn="ctr" defTabSz="533400">
            <a:lnSpc>
              <a:spcPct val="90000"/>
            </a:lnSpc>
            <a:spcBef>
              <a:spcPct val="0"/>
            </a:spcBef>
            <a:spcAft>
              <a:spcPct val="35000"/>
            </a:spcAft>
          </a:pPr>
          <a:r>
            <a:rPr lang="uk-UA" sz="1200" kern="1200" dirty="0"/>
            <a:t>скасування тендеру</a:t>
          </a:r>
          <a:endParaRPr lang="ru-RU" sz="1200" kern="1200" dirty="0"/>
        </a:p>
      </dsp:txBody>
      <dsp:txXfrm>
        <a:off x="213249" y="364130"/>
        <a:ext cx="1026064" cy="1026064"/>
      </dsp:txXfrm>
    </dsp:sp>
    <dsp:sp modelId="{C1F0CBD4-09EB-B645-984C-5B5EE4099AC8}">
      <dsp:nvSpPr>
        <dsp:cNvPr id="0" name=""/>
        <dsp:cNvSpPr/>
      </dsp:nvSpPr>
      <dsp:spPr>
        <a:xfrm>
          <a:off x="1161603" y="151625"/>
          <a:ext cx="1451074" cy="1451074"/>
        </a:xfrm>
        <a:prstGeom prst="ellipse">
          <a:avLst/>
        </a:prstGeom>
        <a:solidFill>
          <a:schemeClr val="accent5">
            <a:shade val="80000"/>
            <a:alpha val="50000"/>
            <a:hueOff val="140354"/>
            <a:satOff val="1034"/>
            <a:lumOff val="122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5240" rIns="79857" bIns="15240" numCol="1" spcCol="1270" anchor="ctr" anchorCtr="0">
          <a:noAutofit/>
        </a:bodyPr>
        <a:lstStyle/>
        <a:p>
          <a:pPr lvl="0" algn="ctr" defTabSz="533400">
            <a:lnSpc>
              <a:spcPct val="90000"/>
            </a:lnSpc>
            <a:spcBef>
              <a:spcPct val="0"/>
            </a:spcBef>
            <a:spcAft>
              <a:spcPct val="35000"/>
            </a:spcAft>
          </a:pPr>
          <a:r>
            <a:rPr lang="uk-UA" sz="1200" kern="1200" dirty="0"/>
            <a:t>оскарження</a:t>
          </a:r>
          <a:endParaRPr lang="ru-RU" sz="1200" kern="1200" dirty="0"/>
        </a:p>
      </dsp:txBody>
      <dsp:txXfrm>
        <a:off x="1374108" y="364130"/>
        <a:ext cx="1026064" cy="1026064"/>
      </dsp:txXfrm>
    </dsp:sp>
    <dsp:sp modelId="{A6C082E8-C9C0-6348-AB9D-963E7501ABE8}">
      <dsp:nvSpPr>
        <dsp:cNvPr id="0" name=""/>
        <dsp:cNvSpPr/>
      </dsp:nvSpPr>
      <dsp:spPr>
        <a:xfrm>
          <a:off x="2322462" y="151625"/>
          <a:ext cx="1451074" cy="1451074"/>
        </a:xfrm>
        <a:prstGeom prst="ellipse">
          <a:avLst/>
        </a:prstGeom>
        <a:solidFill>
          <a:schemeClr val="accent5">
            <a:shade val="80000"/>
            <a:alpha val="50000"/>
            <a:hueOff val="280707"/>
            <a:satOff val="2069"/>
            <a:lumOff val="245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5240" rIns="79857" bIns="15240" numCol="1" spcCol="1270" anchor="ctr" anchorCtr="0">
          <a:noAutofit/>
        </a:bodyPr>
        <a:lstStyle/>
        <a:p>
          <a:pPr lvl="0" algn="ctr" defTabSz="533400">
            <a:lnSpc>
              <a:spcPct val="90000"/>
            </a:lnSpc>
            <a:spcBef>
              <a:spcPct val="0"/>
            </a:spcBef>
            <a:spcAft>
              <a:spcPct val="35000"/>
            </a:spcAft>
          </a:pPr>
          <a:r>
            <a:rPr lang="uk-UA" sz="1200" kern="1200" dirty="0"/>
            <a:t>винесення помилкових рішень </a:t>
          </a:r>
          <a:endParaRPr lang="ru-RU" sz="1200" kern="1200" dirty="0"/>
        </a:p>
      </dsp:txBody>
      <dsp:txXfrm>
        <a:off x="2534967" y="364130"/>
        <a:ext cx="1026064" cy="1026064"/>
      </dsp:txXfrm>
    </dsp:sp>
    <dsp:sp modelId="{9AA4675B-6A3F-CA42-AA88-83C16EE6270F}">
      <dsp:nvSpPr>
        <dsp:cNvPr id="0" name=""/>
        <dsp:cNvSpPr/>
      </dsp:nvSpPr>
      <dsp:spPr>
        <a:xfrm>
          <a:off x="3483322" y="151625"/>
          <a:ext cx="1451074" cy="1451074"/>
        </a:xfrm>
        <a:prstGeom prst="ellipse">
          <a:avLst/>
        </a:prstGeom>
        <a:solidFill>
          <a:schemeClr val="accent5">
            <a:shade val="80000"/>
            <a:alpha val="50000"/>
            <a:hueOff val="280707"/>
            <a:satOff val="2069"/>
            <a:lumOff val="245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5240" rIns="79857" bIns="15240" numCol="1" spcCol="1270" anchor="ctr" anchorCtr="0">
          <a:noAutofit/>
        </a:bodyPr>
        <a:lstStyle/>
        <a:p>
          <a:pPr lvl="0" algn="ctr" defTabSz="533400">
            <a:lnSpc>
              <a:spcPct val="90000"/>
            </a:lnSpc>
            <a:spcBef>
              <a:spcPct val="0"/>
            </a:spcBef>
            <a:spcAft>
              <a:spcPct val="35000"/>
            </a:spcAft>
          </a:pPr>
          <a:r>
            <a:rPr lang="uk-UA" sz="1200" kern="1200" dirty="0"/>
            <a:t>відхилення пропозицій</a:t>
          </a:r>
          <a:endParaRPr lang="ru-RU" sz="1200" kern="1200" dirty="0"/>
        </a:p>
      </dsp:txBody>
      <dsp:txXfrm>
        <a:off x="3695827" y="364130"/>
        <a:ext cx="1026064" cy="1026064"/>
      </dsp:txXfrm>
    </dsp:sp>
    <dsp:sp modelId="{816C92BE-B014-A443-8AE9-3E773497A7CD}">
      <dsp:nvSpPr>
        <dsp:cNvPr id="0" name=""/>
        <dsp:cNvSpPr/>
      </dsp:nvSpPr>
      <dsp:spPr>
        <a:xfrm>
          <a:off x="4644181" y="151625"/>
          <a:ext cx="1451074" cy="1451074"/>
        </a:xfrm>
        <a:prstGeom prst="ellipse">
          <a:avLst/>
        </a:prstGeom>
        <a:solidFill>
          <a:schemeClr val="accent5">
            <a:shade val="80000"/>
            <a:alpha val="50000"/>
            <a:hueOff val="140354"/>
            <a:satOff val="1034"/>
            <a:lumOff val="122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5240" rIns="79857" bIns="15240" numCol="1" spcCol="1270" anchor="ctr" anchorCtr="0">
          <a:noAutofit/>
        </a:bodyPr>
        <a:lstStyle/>
        <a:p>
          <a:pPr lvl="0" algn="ctr" defTabSz="533400">
            <a:lnSpc>
              <a:spcPct val="90000"/>
            </a:lnSpc>
            <a:spcBef>
              <a:spcPct val="0"/>
            </a:spcBef>
            <a:spcAft>
              <a:spcPct val="35000"/>
            </a:spcAft>
          </a:pPr>
          <a:r>
            <a:rPr lang="uk-UA" sz="1200" kern="1200" dirty="0"/>
            <a:t>корегування документації тощо</a:t>
          </a:r>
          <a:endParaRPr lang="ru-RU" sz="1200" kern="1200" dirty="0"/>
        </a:p>
      </dsp:txBody>
      <dsp:txXfrm>
        <a:off x="4856686" y="364130"/>
        <a:ext cx="1026064" cy="10260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87608C-2A65-9F43-A988-5D0A97D48F82}">
      <dsp:nvSpPr>
        <dsp:cNvPr id="0" name=""/>
        <dsp:cNvSpPr/>
      </dsp:nvSpPr>
      <dsp:spPr>
        <a:xfrm>
          <a:off x="787" y="0"/>
          <a:ext cx="3390634" cy="3790950"/>
        </a:xfrm>
        <a:prstGeom prst="roundRect">
          <a:avLst>
            <a:gd name="adj" fmla="val 5000"/>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133731" rIns="173355" bIns="0" numCol="1" spcCol="1270" anchor="t" anchorCtr="0">
          <a:noAutofit/>
        </a:bodyPr>
        <a:lstStyle/>
        <a:p>
          <a:pPr lvl="0" algn="l" defTabSz="1733550">
            <a:lnSpc>
              <a:spcPct val="90000"/>
            </a:lnSpc>
            <a:spcBef>
              <a:spcPct val="0"/>
            </a:spcBef>
            <a:spcAft>
              <a:spcPct val="35000"/>
            </a:spcAft>
          </a:pPr>
          <a:r>
            <a:rPr lang="ru-RU" sz="3900" kern="1200">
              <a:solidFill>
                <a:schemeClr val="tx1"/>
              </a:solidFill>
            </a:rPr>
            <a:t>на стадії</a:t>
          </a:r>
          <a:endParaRPr lang="ru-RU" sz="3900" kern="1200" dirty="0">
            <a:solidFill>
              <a:schemeClr val="tx1"/>
            </a:solidFill>
          </a:endParaRPr>
        </a:p>
      </dsp:txBody>
      <dsp:txXfrm rot="16200000">
        <a:off x="-1214438" y="1215226"/>
        <a:ext cx="3108579" cy="678126"/>
      </dsp:txXfrm>
    </dsp:sp>
    <dsp:sp modelId="{2FC875E7-52FD-6D40-BBC4-EB17CD2D9C38}">
      <dsp:nvSpPr>
        <dsp:cNvPr id="0" name=""/>
        <dsp:cNvSpPr/>
      </dsp:nvSpPr>
      <dsp:spPr>
        <a:xfrm>
          <a:off x="678914" y="0"/>
          <a:ext cx="2526023" cy="3790950"/>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130302" rIns="0" bIns="0" numCol="1" spcCol="1270" anchor="ctr" anchorCtr="0">
          <a:noAutofit/>
        </a:bodyPr>
        <a:lstStyle/>
        <a:p>
          <a:pPr lvl="0" algn="ctr" defTabSz="1689100">
            <a:lnSpc>
              <a:spcPct val="90000"/>
            </a:lnSpc>
            <a:spcBef>
              <a:spcPct val="0"/>
            </a:spcBef>
            <a:spcAft>
              <a:spcPct val="35000"/>
            </a:spcAft>
          </a:pPr>
          <a:r>
            <a:rPr lang="uk-UA" sz="3800" kern="1200" noProof="0" dirty="0">
              <a:solidFill>
                <a:srgbClr val="008BD2"/>
              </a:solidFill>
              <a:cs typeface="Al Bayan Plain" pitchFamily="2" charset="-78"/>
            </a:rPr>
            <a:t>оголошення тендеру</a:t>
          </a:r>
        </a:p>
        <a:p>
          <a:pPr lvl="0" algn="ctr" defTabSz="1689100">
            <a:lnSpc>
              <a:spcPct val="90000"/>
            </a:lnSpc>
            <a:spcBef>
              <a:spcPct val="0"/>
            </a:spcBef>
            <a:spcAft>
              <a:spcPct val="35000"/>
            </a:spcAft>
          </a:pPr>
          <a:endParaRPr lang="uk-UA" sz="3800" kern="1200" noProof="0" dirty="0">
            <a:solidFill>
              <a:srgbClr val="008BD2"/>
            </a:solidFill>
            <a:cs typeface="Al Bayan Plain" pitchFamily="2" charset="-78"/>
          </a:endParaRPr>
        </a:p>
        <a:p>
          <a:pPr lvl="0" algn="ctr" defTabSz="1689100">
            <a:lnSpc>
              <a:spcPct val="90000"/>
            </a:lnSpc>
            <a:spcBef>
              <a:spcPct val="0"/>
            </a:spcBef>
            <a:spcAft>
              <a:spcPct val="35000"/>
            </a:spcAft>
          </a:pPr>
          <a:endParaRPr lang="uk-UA" sz="3800" kern="1200" noProof="0" dirty="0">
            <a:solidFill>
              <a:srgbClr val="008BD2"/>
            </a:solidFill>
            <a:cs typeface="Al Bayan Plain" pitchFamily="2" charset="-78"/>
          </a:endParaRPr>
        </a:p>
      </dsp:txBody>
      <dsp:txXfrm>
        <a:off x="678914" y="0"/>
        <a:ext cx="2526023" cy="3790950"/>
      </dsp:txXfrm>
    </dsp:sp>
    <dsp:sp modelId="{2445C2ED-DB4D-584A-9FCB-98A7F67BBC81}">
      <dsp:nvSpPr>
        <dsp:cNvPr id="0" name=""/>
        <dsp:cNvSpPr/>
      </dsp:nvSpPr>
      <dsp:spPr>
        <a:xfrm>
          <a:off x="3510095" y="0"/>
          <a:ext cx="3390634" cy="3790950"/>
        </a:xfrm>
        <a:prstGeom prst="roundRect">
          <a:avLst>
            <a:gd name="adj" fmla="val 5000"/>
          </a:avLst>
        </a:prstGeom>
        <a:gradFill flip="none" rotWithShape="0">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133731" rIns="173355" bIns="0" numCol="1" spcCol="1270" anchor="t" anchorCtr="0">
          <a:noAutofit/>
        </a:bodyPr>
        <a:lstStyle/>
        <a:p>
          <a:pPr lvl="0" algn="l" defTabSz="1733550">
            <a:lnSpc>
              <a:spcPct val="90000"/>
            </a:lnSpc>
            <a:spcBef>
              <a:spcPct val="0"/>
            </a:spcBef>
            <a:spcAft>
              <a:spcPct val="35000"/>
            </a:spcAft>
          </a:pPr>
          <a:r>
            <a:rPr lang="ru-RU" sz="3900" kern="1200">
              <a:solidFill>
                <a:schemeClr val="tx1"/>
              </a:solidFill>
            </a:rPr>
            <a:t>на стадії</a:t>
          </a:r>
          <a:endParaRPr lang="ru-RU" sz="3900" kern="1200" dirty="0">
            <a:solidFill>
              <a:schemeClr val="tx1"/>
            </a:solidFill>
          </a:endParaRPr>
        </a:p>
      </dsp:txBody>
      <dsp:txXfrm rot="16200000">
        <a:off x="2294869" y="1215226"/>
        <a:ext cx="3108579" cy="678126"/>
      </dsp:txXfrm>
    </dsp:sp>
    <dsp:sp modelId="{F69DF86D-EF75-6942-A103-B17C6C4183D6}">
      <dsp:nvSpPr>
        <dsp:cNvPr id="0" name=""/>
        <dsp:cNvSpPr/>
      </dsp:nvSpPr>
      <dsp:spPr>
        <a:xfrm rot="5400000">
          <a:off x="3248350" y="2997178"/>
          <a:ext cx="557395" cy="508595"/>
        </a:xfrm>
        <a:prstGeom prst="flowChartExtract">
          <a:avLst/>
        </a:prstGeom>
        <a:solidFill>
          <a:schemeClr val="lt1">
            <a:hueOff val="0"/>
            <a:satOff val="0"/>
            <a:lumOff val="0"/>
            <a:alphaOff val="0"/>
          </a:schemeClr>
        </a:solidFill>
        <a:ln w="6350" cap="flat" cmpd="sng" algn="ctr">
          <a:solidFill>
            <a:schemeClr val="accent5">
              <a:shade val="8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00A5E5F1-5176-364E-AD4E-C2F9F2D07FC5}">
      <dsp:nvSpPr>
        <dsp:cNvPr id="0" name=""/>
        <dsp:cNvSpPr/>
      </dsp:nvSpPr>
      <dsp:spPr>
        <a:xfrm>
          <a:off x="4188222" y="0"/>
          <a:ext cx="2526023" cy="3790950"/>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130302" rIns="0" bIns="0" numCol="1" spcCol="1270" anchor="ctr" anchorCtr="0">
          <a:noAutofit/>
        </a:bodyPr>
        <a:lstStyle/>
        <a:p>
          <a:pPr lvl="0" algn="ctr" defTabSz="1689100">
            <a:lnSpc>
              <a:spcPct val="90000"/>
            </a:lnSpc>
            <a:spcBef>
              <a:spcPct val="0"/>
            </a:spcBef>
            <a:spcAft>
              <a:spcPct val="35000"/>
            </a:spcAft>
          </a:pPr>
          <a:r>
            <a:rPr lang="uk-UA" sz="3800" kern="1200" noProof="0" dirty="0">
              <a:solidFill>
                <a:srgbClr val="008BD2"/>
              </a:solidFill>
              <a:cs typeface="Al Bayan Plain" pitchFamily="2" charset="-78"/>
            </a:rPr>
            <a:t>підготовки тендерної пропозиції</a:t>
          </a:r>
        </a:p>
        <a:p>
          <a:pPr lvl="0" algn="ctr" defTabSz="1689100">
            <a:lnSpc>
              <a:spcPct val="90000"/>
            </a:lnSpc>
            <a:spcBef>
              <a:spcPct val="0"/>
            </a:spcBef>
            <a:spcAft>
              <a:spcPct val="35000"/>
            </a:spcAft>
          </a:pPr>
          <a:endParaRPr lang="uk-UA" sz="3800" kern="1200" noProof="0" dirty="0">
            <a:solidFill>
              <a:srgbClr val="008BD2"/>
            </a:solidFill>
            <a:cs typeface="Al Bayan Plain" pitchFamily="2" charset="-78"/>
          </a:endParaRPr>
        </a:p>
        <a:p>
          <a:pPr lvl="0" algn="ctr" defTabSz="1689100">
            <a:lnSpc>
              <a:spcPct val="90000"/>
            </a:lnSpc>
            <a:spcBef>
              <a:spcPct val="0"/>
            </a:spcBef>
            <a:spcAft>
              <a:spcPct val="35000"/>
            </a:spcAft>
          </a:pPr>
          <a:endParaRPr lang="uk-UA" sz="3800" kern="1200" noProof="0" dirty="0">
            <a:solidFill>
              <a:srgbClr val="008BD2"/>
            </a:solidFill>
            <a:cs typeface="Al Bayan Plain" pitchFamily="2" charset="-78"/>
          </a:endParaRPr>
        </a:p>
      </dsp:txBody>
      <dsp:txXfrm>
        <a:off x="4188222" y="0"/>
        <a:ext cx="2526023" cy="3790950"/>
      </dsp:txXfrm>
    </dsp:sp>
    <dsp:sp modelId="{077BAD46-586F-B947-9FBE-D1BC427A8466}">
      <dsp:nvSpPr>
        <dsp:cNvPr id="0" name=""/>
        <dsp:cNvSpPr/>
      </dsp:nvSpPr>
      <dsp:spPr>
        <a:xfrm>
          <a:off x="7019402" y="0"/>
          <a:ext cx="3390634" cy="3790950"/>
        </a:xfrm>
        <a:prstGeom prst="roundRect">
          <a:avLst>
            <a:gd name="adj" fmla="val 5000"/>
          </a:avLst>
        </a:prstGeom>
        <a:gradFill flip="none" rotWithShape="0">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133731" rIns="173355" bIns="0" numCol="1" spcCol="1270" anchor="t" anchorCtr="0">
          <a:noAutofit/>
        </a:bodyPr>
        <a:lstStyle/>
        <a:p>
          <a:pPr lvl="0" algn="l" defTabSz="1733550">
            <a:lnSpc>
              <a:spcPct val="90000"/>
            </a:lnSpc>
            <a:spcBef>
              <a:spcPct val="0"/>
            </a:spcBef>
            <a:spcAft>
              <a:spcPct val="35000"/>
            </a:spcAft>
          </a:pPr>
          <a:r>
            <a:rPr lang="ru-RU" sz="3900" kern="1200">
              <a:solidFill>
                <a:schemeClr val="tx1"/>
              </a:solidFill>
            </a:rPr>
            <a:t>на стадії</a:t>
          </a:r>
          <a:endParaRPr lang="ru-RU" sz="3900" kern="1200" dirty="0">
            <a:solidFill>
              <a:schemeClr val="tx1"/>
            </a:solidFill>
          </a:endParaRPr>
        </a:p>
      </dsp:txBody>
      <dsp:txXfrm rot="16200000">
        <a:off x="5804176" y="1215226"/>
        <a:ext cx="3108579" cy="678126"/>
      </dsp:txXfrm>
    </dsp:sp>
    <dsp:sp modelId="{EADB970C-47CD-E54F-B738-AE42A2D40D97}">
      <dsp:nvSpPr>
        <dsp:cNvPr id="0" name=""/>
        <dsp:cNvSpPr/>
      </dsp:nvSpPr>
      <dsp:spPr>
        <a:xfrm rot="5400000">
          <a:off x="6757657" y="2997178"/>
          <a:ext cx="557395" cy="508595"/>
        </a:xfrm>
        <a:prstGeom prst="flowChartExtract">
          <a:avLst/>
        </a:prstGeom>
        <a:solidFill>
          <a:schemeClr val="lt1">
            <a:hueOff val="0"/>
            <a:satOff val="0"/>
            <a:lumOff val="0"/>
            <a:alphaOff val="0"/>
          </a:schemeClr>
        </a:solidFill>
        <a:ln w="6350" cap="flat" cmpd="sng" algn="ctr">
          <a:solidFill>
            <a:schemeClr val="accent5">
              <a:shade val="80000"/>
              <a:hueOff val="271263"/>
              <a:satOff val="5175"/>
              <a:lumOff val="22855"/>
              <a:alphaOff val="0"/>
            </a:schemeClr>
          </a:solidFill>
          <a:prstDash val="solid"/>
          <a:miter lim="800000"/>
        </a:ln>
        <a:effectLst/>
      </dsp:spPr>
      <dsp:style>
        <a:lnRef idx="1">
          <a:scrgbClr r="0" g="0" b="0"/>
        </a:lnRef>
        <a:fillRef idx="1">
          <a:scrgbClr r="0" g="0" b="0"/>
        </a:fillRef>
        <a:effectRef idx="2">
          <a:scrgbClr r="0" g="0" b="0"/>
        </a:effectRef>
        <a:fontRef idx="minor"/>
      </dsp:style>
    </dsp:sp>
    <dsp:sp modelId="{2D344286-911F-B54D-A87B-11C86183679B}">
      <dsp:nvSpPr>
        <dsp:cNvPr id="0" name=""/>
        <dsp:cNvSpPr/>
      </dsp:nvSpPr>
      <dsp:spPr>
        <a:xfrm>
          <a:off x="7697529" y="0"/>
          <a:ext cx="2526023" cy="3790950"/>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130302" rIns="0" bIns="0" numCol="1" spcCol="1270" anchor="ctr" anchorCtr="0">
          <a:noAutofit/>
        </a:bodyPr>
        <a:lstStyle/>
        <a:p>
          <a:pPr lvl="0" algn="ctr" defTabSz="1689100">
            <a:lnSpc>
              <a:spcPct val="90000"/>
            </a:lnSpc>
            <a:spcBef>
              <a:spcPct val="0"/>
            </a:spcBef>
            <a:spcAft>
              <a:spcPct val="35000"/>
            </a:spcAft>
          </a:pPr>
          <a:r>
            <a:rPr lang="uk-UA" sz="3800" kern="1200" noProof="0" dirty="0">
              <a:solidFill>
                <a:srgbClr val="008BD2"/>
              </a:solidFill>
            </a:rPr>
            <a:t>оскарження рішення замовника</a:t>
          </a:r>
        </a:p>
        <a:p>
          <a:pPr lvl="0" algn="l" defTabSz="1689100">
            <a:lnSpc>
              <a:spcPct val="90000"/>
            </a:lnSpc>
            <a:spcBef>
              <a:spcPct val="0"/>
            </a:spcBef>
            <a:spcAft>
              <a:spcPct val="35000"/>
            </a:spcAft>
          </a:pPr>
          <a:endParaRPr lang="uk-UA" sz="3800" kern="1200" noProof="0" dirty="0">
            <a:solidFill>
              <a:srgbClr val="008BD2"/>
            </a:solidFill>
          </a:endParaRPr>
        </a:p>
        <a:p>
          <a:pPr lvl="0" algn="l" defTabSz="1689100">
            <a:lnSpc>
              <a:spcPct val="90000"/>
            </a:lnSpc>
            <a:spcBef>
              <a:spcPct val="0"/>
            </a:spcBef>
            <a:spcAft>
              <a:spcPct val="35000"/>
            </a:spcAft>
          </a:pPr>
          <a:endParaRPr lang="uk-UA" sz="3800" kern="1200" noProof="0" dirty="0">
            <a:solidFill>
              <a:srgbClr val="008BD2"/>
            </a:solidFill>
          </a:endParaRPr>
        </a:p>
      </dsp:txBody>
      <dsp:txXfrm>
        <a:off x="7697529" y="0"/>
        <a:ext cx="2526023" cy="37909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4A05DB-98BF-A944-9F18-9E9D266ED669}" type="datetimeFigureOut">
              <a:rPr lang="ru-RU" smtClean="0"/>
              <a:t>21.06.2019</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AB4FFD-AF8D-6143-9857-DF1943B9CA4C}" type="slidenum">
              <a:rPr lang="ru-RU" smtClean="0"/>
              <a:t>‹#›</a:t>
            </a:fld>
            <a:endParaRPr lang="ru-RU"/>
          </a:p>
        </p:txBody>
      </p:sp>
    </p:spTree>
    <p:extLst>
      <p:ext uri="{BB962C8B-B14F-4D97-AF65-F5344CB8AC3E}">
        <p14:creationId xmlns:p14="http://schemas.microsoft.com/office/powerpoint/2010/main" val="413664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CA77FC4-92C0-1141-887E-0F781B1EFBA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995F237B-92A2-7C46-B3A7-DF6ECEB8D2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DA0383D1-4207-534F-B51C-0254FBEA09EF}"/>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5" name="Нижний колонтитул 4">
            <a:extLst>
              <a:ext uri="{FF2B5EF4-FFF2-40B4-BE49-F238E27FC236}">
                <a16:creationId xmlns:a16="http://schemas.microsoft.com/office/drawing/2014/main" xmlns="" id="{C717E2D8-0342-A143-8687-B6702B61D88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7D76425A-6209-4748-BA67-824372D2F1FD}"/>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4057226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47254D6-0C31-AA42-A250-688AD89B319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6F4BA29A-4CFF-7B4B-A4D3-3FF205EFA8C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CEA7CD3F-3277-1643-AB4C-5F9309996B88}"/>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5" name="Нижний колонтитул 4">
            <a:extLst>
              <a:ext uri="{FF2B5EF4-FFF2-40B4-BE49-F238E27FC236}">
                <a16:creationId xmlns:a16="http://schemas.microsoft.com/office/drawing/2014/main" xmlns="" id="{EE4C1615-C097-6B4B-B777-64656C4D57C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B9476DBD-4710-664E-82B1-9E50A14AD5BE}"/>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353049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EFC7CAF8-EFAB-A241-B9EB-574C80BA74D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4AF9EB90-3212-8541-8B9C-E9A4CC2EC7B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4F93C76E-766D-7745-B90C-4E43EE9A85F5}"/>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5" name="Нижний колонтитул 4">
            <a:extLst>
              <a:ext uri="{FF2B5EF4-FFF2-40B4-BE49-F238E27FC236}">
                <a16:creationId xmlns:a16="http://schemas.microsoft.com/office/drawing/2014/main" xmlns="" id="{82423FFD-7ADC-B549-807B-A24025DF270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8539158-B3F0-8F47-ABD7-967D49D197BE}"/>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3151092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08F409E-5C0A-5644-BC2D-CDAD9464A9F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A572314B-D5D0-B74E-AA3A-683E188969D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DF56348-5C15-0243-87F5-02D066871529}"/>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5" name="Нижний колонтитул 4">
            <a:extLst>
              <a:ext uri="{FF2B5EF4-FFF2-40B4-BE49-F238E27FC236}">
                <a16:creationId xmlns:a16="http://schemas.microsoft.com/office/drawing/2014/main" xmlns="" id="{C0A16130-7D88-894A-A5ED-6A30CD899B2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DA0F3862-D289-0B41-A287-4EEF8E87FB1B}"/>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1553110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0544834-4A41-FB4C-A87B-30E3CC1E740C}"/>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63E82EF2-0D5B-F24F-90B0-2B7FFE2741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DAFA944F-367A-294C-8CDA-377D66EB652D}"/>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5" name="Нижний колонтитул 4">
            <a:extLst>
              <a:ext uri="{FF2B5EF4-FFF2-40B4-BE49-F238E27FC236}">
                <a16:creationId xmlns:a16="http://schemas.microsoft.com/office/drawing/2014/main" xmlns="" id="{4E9421E3-C4F1-9941-B88C-957FAC0B201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FB6BCDBA-6715-3A4E-AA7F-984C64E981B3}"/>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1440940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0438017-C403-C54C-85F5-591C9CD86E9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F7557393-E9A9-D34B-9D58-3064FE356BC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E227DAF1-CF48-3D43-B70D-E784BDBC778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7B6DB84C-01A0-8648-8348-22A9200CB2F5}"/>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6" name="Нижний колонтитул 5">
            <a:extLst>
              <a:ext uri="{FF2B5EF4-FFF2-40B4-BE49-F238E27FC236}">
                <a16:creationId xmlns:a16="http://schemas.microsoft.com/office/drawing/2014/main" xmlns="" id="{2A998BF8-0DFE-E045-BB68-1F74DE98855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2453DBEE-A320-0C4E-BBF9-653A532A75AF}"/>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2838464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D99BB7A-9DCA-B248-9B87-1136983783F7}"/>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11B6231E-7068-B447-BBD1-0D93F86FEB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D0DAF2C8-0F59-F948-A6F5-C2EE268C4FC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0FED0B09-DEF3-3D4F-B440-EE108DC76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1F77812B-0440-8943-8CAB-F7117ACE4CE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1BD4B10D-7417-FB47-B672-9F30457B3E5C}"/>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8" name="Нижний колонтитул 7">
            <a:extLst>
              <a:ext uri="{FF2B5EF4-FFF2-40B4-BE49-F238E27FC236}">
                <a16:creationId xmlns:a16="http://schemas.microsoft.com/office/drawing/2014/main" xmlns="" id="{7A9BCDE3-23A3-3D47-B319-543CAF02F93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9C05AAF4-4B97-BC4C-B0F9-B14978E3F33C}"/>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207946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55D0C8C-482D-F34C-A1EA-60B0F0C7E14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6958A8B2-7059-164B-9E42-CDB5009CF578}"/>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4" name="Нижний колонтитул 3">
            <a:extLst>
              <a:ext uri="{FF2B5EF4-FFF2-40B4-BE49-F238E27FC236}">
                <a16:creationId xmlns:a16="http://schemas.microsoft.com/office/drawing/2014/main" xmlns="" id="{3CC50A89-2BC8-8A4B-AC59-45171757C38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200BB44B-89F4-834E-9E9F-DB2117350410}"/>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241365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3DD6B1AD-8337-A44D-A516-7663045C74C8}"/>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3" name="Нижний колонтитул 2">
            <a:extLst>
              <a:ext uri="{FF2B5EF4-FFF2-40B4-BE49-F238E27FC236}">
                <a16:creationId xmlns:a16="http://schemas.microsoft.com/office/drawing/2014/main" xmlns="" id="{5A09BBC5-2259-174F-9727-AC2EF913AEB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86DEC337-724F-4647-8D73-4A1504A53D5B}"/>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10352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453E62F-91BE-A444-B2D4-28E2AAC32AE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F8A9F193-6B78-C447-9A1D-22F818E57D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2FC4ACC2-9887-7F46-86A9-72C965DC8C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EFB61CEA-9412-F34E-B1DD-0EE1A08C2B94}"/>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6" name="Нижний колонтитул 5">
            <a:extLst>
              <a:ext uri="{FF2B5EF4-FFF2-40B4-BE49-F238E27FC236}">
                <a16:creationId xmlns:a16="http://schemas.microsoft.com/office/drawing/2014/main" xmlns="" id="{02EED41B-7176-C14F-BB91-7507F5DCF0A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0DFD831E-DBF8-E84C-B22A-AF0C908FE8EB}"/>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331901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9C03E45-D128-B04D-A5AD-6AD3E186867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84A96E21-E540-4842-A144-937F11013C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703D6498-FAF6-2D43-AE23-6D1E22853F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3145DBBD-8B3C-9E43-ADD8-4AD64F10918A}"/>
              </a:ext>
            </a:extLst>
          </p:cNvPr>
          <p:cNvSpPr>
            <a:spLocks noGrp="1"/>
          </p:cNvSpPr>
          <p:nvPr>
            <p:ph type="dt" sz="half" idx="10"/>
          </p:nvPr>
        </p:nvSpPr>
        <p:spPr/>
        <p:txBody>
          <a:bodyPr/>
          <a:lstStyle/>
          <a:p>
            <a:fld id="{72731F5B-A3B2-BB48-B261-80908BE03C38}" type="datetimeFigureOut">
              <a:rPr lang="ru-RU" smtClean="0"/>
              <a:t>21.06.2019</a:t>
            </a:fld>
            <a:endParaRPr lang="ru-RU"/>
          </a:p>
        </p:txBody>
      </p:sp>
      <p:sp>
        <p:nvSpPr>
          <p:cNvPr id="6" name="Нижний колонтитул 5">
            <a:extLst>
              <a:ext uri="{FF2B5EF4-FFF2-40B4-BE49-F238E27FC236}">
                <a16:creationId xmlns:a16="http://schemas.microsoft.com/office/drawing/2014/main" xmlns="" id="{5806EA1B-74BD-3841-BEF7-2EA3BE43244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CA43813C-EC4C-804B-9DE0-5B1FBB2A82E0}"/>
              </a:ext>
            </a:extLst>
          </p:cNvPr>
          <p:cNvSpPr>
            <a:spLocks noGrp="1"/>
          </p:cNvSpPr>
          <p:nvPr>
            <p:ph type="sldNum" sz="quarter" idx="12"/>
          </p:nvPr>
        </p:nvSpPr>
        <p:spPr/>
        <p:txBody>
          <a:bodyPr/>
          <a:lstStyle/>
          <a:p>
            <a:fld id="{274D2A42-7C16-7B47-8E66-9D78B0492BEC}" type="slidenum">
              <a:rPr lang="ru-RU" smtClean="0"/>
              <a:t>‹#›</a:t>
            </a:fld>
            <a:endParaRPr lang="ru-RU"/>
          </a:p>
        </p:txBody>
      </p:sp>
    </p:spTree>
    <p:extLst>
      <p:ext uri="{BB962C8B-B14F-4D97-AF65-F5344CB8AC3E}">
        <p14:creationId xmlns:p14="http://schemas.microsoft.com/office/powerpoint/2010/main" val="13650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CEB723F-A36B-5D46-ADB0-1FA7BC909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38B2DBF0-23F7-3547-AEA6-1A9DDFBC49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68AFC0B1-8525-3647-9362-B0417246F6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731F5B-A3B2-BB48-B261-80908BE03C38}" type="datetimeFigureOut">
              <a:rPr lang="ru-RU" smtClean="0"/>
              <a:t>21.06.2019</a:t>
            </a:fld>
            <a:endParaRPr lang="ru-RU"/>
          </a:p>
        </p:txBody>
      </p:sp>
      <p:sp>
        <p:nvSpPr>
          <p:cNvPr id="5" name="Нижний колонтитул 4">
            <a:extLst>
              <a:ext uri="{FF2B5EF4-FFF2-40B4-BE49-F238E27FC236}">
                <a16:creationId xmlns:a16="http://schemas.microsoft.com/office/drawing/2014/main" xmlns="" id="{A65338F0-4BBB-6946-9389-4EDAB54EED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93D453D7-3701-9F44-B2DD-E2AB74A551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D2A42-7C16-7B47-8E66-9D78B0492BEC}" type="slidenum">
              <a:rPr lang="ru-RU" smtClean="0"/>
              <a:t>‹#›</a:t>
            </a:fld>
            <a:endParaRPr lang="ru-RU"/>
          </a:p>
        </p:txBody>
      </p:sp>
    </p:spTree>
    <p:extLst>
      <p:ext uri="{BB962C8B-B14F-4D97-AF65-F5344CB8AC3E}">
        <p14:creationId xmlns:p14="http://schemas.microsoft.com/office/powerpoint/2010/main" val="551202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quantum-attorneys.com/"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hyperlink" Target="https://quantum-attorneys.com/" TargetMode="External"/><Relationship Id="rId7" Type="http://schemas.openxmlformats.org/officeDocument/2006/relationships/diagramColors" Target="../diagrams/colors5.xml"/><Relationship Id="rId2" Type="http://schemas.openxmlformats.org/officeDocument/2006/relationships/image" Target="../media/image4.emf"/><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hyperlink" Target="https://quantum-attorneys.com/" TargetMode="External"/><Relationship Id="rId7" Type="http://schemas.openxmlformats.org/officeDocument/2006/relationships/diagramColors" Target="../diagrams/colors6.xml"/><Relationship Id="rId2" Type="http://schemas.openxmlformats.org/officeDocument/2006/relationships/image" Target="../media/image4.emf"/><Relationship Id="rId1" Type="http://schemas.openxmlformats.org/officeDocument/2006/relationships/slideLayout" Target="../slideLayouts/slideLayout3.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 Id="rId9"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4" Type="http://schemas.openxmlformats.org/officeDocument/2006/relationships/hyperlink" Target="https://clarity-project.info/amcu/1ccdc68d81154ef3b5886b343f1bd8a2"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4" Type="http://schemas.openxmlformats.org/officeDocument/2006/relationships/hyperlink" Target="http://www.reyestr.court.gov.ua/Review/77258082"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5" Type="http://schemas.openxmlformats.org/officeDocument/2006/relationships/hyperlink" Target="https://clarity-project.info/amcu/1ccdc68d81154ef3b5886b343f1bd8a2" TargetMode="External"/><Relationship Id="rId4" Type="http://schemas.openxmlformats.org/officeDocument/2006/relationships/hyperlink" Target="https://infobox.prozorro.org/upload/files/main/980/415/53ba53e097031d6a64c9dc5268b7e90869.pdf" TargetMode="External"/></Relationships>
</file>

<file path=ppt/slides/_rels/slide15.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hyperlink" Target="https://quantum-attorneys.com/" TargetMode="External"/><Relationship Id="rId7" Type="http://schemas.openxmlformats.org/officeDocument/2006/relationships/diagramColors" Target="../diagrams/colors7.xml"/><Relationship Id="rId2" Type="http://schemas.openxmlformats.org/officeDocument/2006/relationships/image" Target="../media/image4.emf"/><Relationship Id="rId1" Type="http://schemas.openxmlformats.org/officeDocument/2006/relationships/slideLayout" Target="../slideLayouts/slideLayout4.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6.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6" Type="http://schemas.openxmlformats.org/officeDocument/2006/relationships/hyperlink" Target="https://public.docs.openprocurement.org/get/c03a69f7b8da474c9a6ac0436d6a3aec?KeyID=52462340&amp;Signature=E/Hb2Kklol5B8rDPJJrimraBeuXfCzo7mUKQU9/bkONN9Nk2nm95hBBsPX0UjBEg0wE8FfQcnOHdPwkXjhgSBw%3D%3D" TargetMode="External"/><Relationship Id="rId5" Type="http://schemas.openxmlformats.org/officeDocument/2006/relationships/hyperlink" Target="https://public.docs.openprocurement.org/get/987a525323c14d008e9b6c40c33ab18d?KeyID=52462340&amp;Signature=Be3pTj7ytE9oGGv58M2n6fwqzV6vnC4BLZSJKvmwQ4z1SJn%2BL9iYk%2BcZUTtFbAeZNsNM3gI5zJaDsXj7QbnxDQ%3D%3D" TargetMode="External"/><Relationship Id="rId4" Type="http://schemas.openxmlformats.org/officeDocument/2006/relationships/hyperlink" Target="http://zakon3.rada.gov.ua/laws/show/291-2016-%D0%BF"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5" Type="http://schemas.openxmlformats.org/officeDocument/2006/relationships/hyperlink" Target="https://clarity-project.info/amcu/12017cac54234dfaa0ebfb9e18119e80" TargetMode="External"/><Relationship Id="rId4" Type="http://schemas.openxmlformats.org/officeDocument/2006/relationships/hyperlink" Target="https://clarity-project.info/amcu/1ccdc68d81154ef3b5886b343f1bd8a2"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4" Type="http://schemas.openxmlformats.org/officeDocument/2006/relationships/hyperlink" Target="https://clarity-project.info/amcu/7a307e66c0e24dc7b856fbd9902b4296"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5" Type="http://schemas.openxmlformats.org/officeDocument/2006/relationships/hyperlink" Target="http://www.reyestr.court.gov.ua/Review/79834949" TargetMode="External"/><Relationship Id="rId4" Type="http://schemas.openxmlformats.org/officeDocument/2006/relationships/hyperlink" Target="http://www.reyestr.court.gov.ua/Review/81799994"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hyperlink" Target="https://quantum-attorneys.com/" TargetMode="External"/><Relationship Id="rId1" Type="http://schemas.openxmlformats.org/officeDocument/2006/relationships/slideLayout" Target="../slideLayouts/slideLayout8.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hyperlink" Target="mailto:office@quantum-attorneys.com"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quantum-attorneys.com/" TargetMode="Externa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hyperlink" Target="https://quantum-attorneys.com/" TargetMode="External"/><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image" Target="../media/image4.emf"/><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hyperlink" Target="https://drive.google.com/file/d/1Y6gQe0cTYWPKVQ7eAZX8zXlnf5LJAs6d/view" TargetMode="External"/><Relationship Id="rId9" Type="http://schemas.microsoft.com/office/2007/relationships/diagramDrawing" Target="../diagrams/drawing1.xml"/><Relationship Id="rId14"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hyperlink" Target="https://quantum-attorneys.com/" TargetMode="External"/><Relationship Id="rId7" Type="http://schemas.openxmlformats.org/officeDocument/2006/relationships/diagramColors" Target="../diagrams/colors3.xml"/><Relationship Id="rId2" Type="http://schemas.openxmlformats.org/officeDocument/2006/relationships/image" Target="../media/image4.emf"/><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hyperlink" Target="https://quantum-attorneys.com/" TargetMode="Externa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4" Type="http://schemas.openxmlformats.org/officeDocument/2006/relationships/hyperlink" Target="http://www.reyestr.court.gov.ua/Review/72531644"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quantum-attorneys.com/" TargetMode="External"/><Relationship Id="rId2" Type="http://schemas.openxmlformats.org/officeDocument/2006/relationships/image" Target="../media/image4.emf"/><Relationship Id="rId1" Type="http://schemas.openxmlformats.org/officeDocument/2006/relationships/slideLayout" Target="../slideLayouts/slideLayout8.xml"/><Relationship Id="rId4" Type="http://schemas.openxmlformats.org/officeDocument/2006/relationships/hyperlink" Target="http://www.reyestr.court.gov.ua/Review/8103888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xmlns="" id="{49C6A7F9-1724-483C-943C-CD24E29F1D3C}"/>
              </a:ext>
            </a:extLst>
          </p:cNvPr>
          <p:cNvPicPr>
            <a:picLocks noChangeAspect="1"/>
          </p:cNvPicPr>
          <p:nvPr/>
        </p:nvPicPr>
        <p:blipFill>
          <a:blip r:embed="rId2"/>
          <a:stretch>
            <a:fillRect/>
          </a:stretch>
        </p:blipFill>
        <p:spPr>
          <a:xfrm>
            <a:off x="-122419" y="0"/>
            <a:ext cx="12415067" cy="6858000"/>
          </a:xfrm>
          <a:prstGeom prst="rect">
            <a:avLst/>
          </a:prstGeom>
        </p:spPr>
      </p:pic>
      <p:sp>
        <p:nvSpPr>
          <p:cNvPr id="19" name="TextBox 18">
            <a:extLst>
              <a:ext uri="{FF2B5EF4-FFF2-40B4-BE49-F238E27FC236}">
                <a16:creationId xmlns:a16="http://schemas.microsoft.com/office/drawing/2014/main" xmlns="" id="{92B94EF6-5E86-094F-8BEC-8831747C20A2}"/>
              </a:ext>
            </a:extLst>
          </p:cNvPr>
          <p:cNvSpPr txBox="1"/>
          <p:nvPr/>
        </p:nvSpPr>
        <p:spPr>
          <a:xfrm>
            <a:off x="3271935" y="5166490"/>
            <a:ext cx="5250024" cy="1200329"/>
          </a:xfrm>
          <a:prstGeom prst="rect">
            <a:avLst/>
          </a:prstGeom>
          <a:noFill/>
        </p:spPr>
        <p:txBody>
          <a:bodyPr wrap="square" rtlCol="0">
            <a:spAutoFit/>
          </a:bodyPr>
          <a:lstStyle/>
          <a:p>
            <a:r>
              <a:rPr lang="uk-UA" b="1" dirty="0">
                <a:solidFill>
                  <a:schemeClr val="bg1"/>
                </a:solidFill>
                <a:latin typeface="Proxima Nova Rg" panose="02000506030000020004" pitchFamily="50" charset="0"/>
                <a:cs typeface="Gotham Pro" panose="02000503040000020004" pitchFamily="50" charset="0"/>
              </a:rPr>
              <a:t>Максим </a:t>
            </a:r>
            <a:r>
              <a:rPr lang="uk-UA" b="1" dirty="0" err="1">
                <a:solidFill>
                  <a:schemeClr val="bg1"/>
                </a:solidFill>
                <a:latin typeface="Proxima Nova Rg" panose="02000506030000020004" pitchFamily="50" charset="0"/>
                <a:cs typeface="Gotham Pro" panose="02000503040000020004" pitchFamily="50" charset="0"/>
              </a:rPr>
              <a:t>Адріанов</a:t>
            </a:r>
            <a:endParaRPr lang="uk-UA" b="1" dirty="0">
              <a:solidFill>
                <a:schemeClr val="bg1"/>
              </a:solidFill>
              <a:latin typeface="Proxima Nova Rg" panose="02000506030000020004" pitchFamily="50" charset="0"/>
              <a:cs typeface="Gotham Pro" panose="02000503040000020004" pitchFamily="50" charset="0"/>
            </a:endParaRPr>
          </a:p>
          <a:p>
            <a:r>
              <a:rPr lang="uk-UA" dirty="0" err="1">
                <a:solidFill>
                  <a:srgbClr val="008BD2"/>
                </a:solidFill>
                <a:latin typeface="Proxima Nova Rg" panose="02000506030000020004" pitchFamily="50" charset="0"/>
                <a:cs typeface="Gotham Pro" panose="02000503040000020004" pitchFamily="50" charset="0"/>
              </a:rPr>
              <a:t>к.ю.н</a:t>
            </a:r>
            <a:r>
              <a:rPr lang="uk-UA" dirty="0">
                <a:solidFill>
                  <a:srgbClr val="008BD2"/>
                </a:solidFill>
                <a:latin typeface="Proxima Nova Rg" panose="02000506030000020004" pitchFamily="50" charset="0"/>
                <a:cs typeface="Gotham Pro" panose="02000503040000020004" pitchFamily="50" charset="0"/>
              </a:rPr>
              <a:t>., адвокат</a:t>
            </a:r>
            <a:endParaRPr lang="en-US" b="1" dirty="0">
              <a:solidFill>
                <a:schemeClr val="bg1"/>
              </a:solidFill>
              <a:latin typeface="Proxima Nova Rg" panose="02000506030000020004" pitchFamily="50" charset="0"/>
              <a:cs typeface="Gotham Pro" panose="02000503040000020004" pitchFamily="50" charset="0"/>
            </a:endParaRPr>
          </a:p>
          <a:p>
            <a:r>
              <a:rPr lang="uk-UA" dirty="0">
                <a:solidFill>
                  <a:srgbClr val="008BD2"/>
                </a:solidFill>
                <a:latin typeface="Proxima Nova Rg" panose="02000506030000020004" pitchFamily="50" charset="0"/>
                <a:cs typeface="Gotham Pro" panose="02000503040000020004" pitchFamily="50" charset="0"/>
              </a:rPr>
              <a:t>Партнер </a:t>
            </a:r>
            <a:r>
              <a:rPr lang="uk-UA" dirty="0" err="1">
                <a:solidFill>
                  <a:srgbClr val="008BD2"/>
                </a:solidFill>
                <a:latin typeface="Proxima Nova Rg" panose="02000506030000020004" pitchFamily="50" charset="0"/>
                <a:cs typeface="Gotham Pro" panose="02000503040000020004" pitchFamily="50" charset="0"/>
              </a:rPr>
              <a:t>Quantum</a:t>
            </a:r>
            <a:r>
              <a:rPr lang="uk-UA" dirty="0">
                <a:solidFill>
                  <a:srgbClr val="008BD2"/>
                </a:solidFill>
                <a:latin typeface="Proxima Nova Rg" panose="02000506030000020004" pitchFamily="50" charset="0"/>
                <a:cs typeface="Gotham Pro" panose="02000503040000020004" pitchFamily="50" charset="0"/>
              </a:rPr>
              <a:t> </a:t>
            </a:r>
            <a:r>
              <a:rPr lang="uk-UA" dirty="0" err="1">
                <a:solidFill>
                  <a:srgbClr val="008BD2"/>
                </a:solidFill>
                <a:latin typeface="Proxima Nova Rg" panose="02000506030000020004" pitchFamily="50" charset="0"/>
                <a:cs typeface="Gotham Pro" panose="02000503040000020004" pitchFamily="50" charset="0"/>
              </a:rPr>
              <a:t>Attorneys</a:t>
            </a:r>
            <a:endParaRPr lang="uk-UA" dirty="0">
              <a:solidFill>
                <a:srgbClr val="008BD2"/>
              </a:solidFill>
              <a:latin typeface="Proxima Nova Rg" panose="02000506030000020004" pitchFamily="50" charset="0"/>
              <a:cs typeface="Gotham Pro" panose="02000503040000020004" pitchFamily="50" charset="0"/>
            </a:endParaRPr>
          </a:p>
          <a:p>
            <a:endParaRPr lang="uk-UA" dirty="0">
              <a:solidFill>
                <a:schemeClr val="bg1"/>
              </a:solidFill>
            </a:endParaRPr>
          </a:p>
        </p:txBody>
      </p:sp>
      <p:pic>
        <p:nvPicPr>
          <p:cNvPr id="5" name="Рисунок 4">
            <a:extLst>
              <a:ext uri="{FF2B5EF4-FFF2-40B4-BE49-F238E27FC236}">
                <a16:creationId xmlns:a16="http://schemas.microsoft.com/office/drawing/2014/main" xmlns="" id="{76AB44AC-0909-4549-9BE1-1B45D0B0C97A}"/>
              </a:ext>
            </a:extLst>
          </p:cNvPr>
          <p:cNvPicPr>
            <a:picLocks noChangeAspect="1"/>
          </p:cNvPicPr>
          <p:nvPr/>
        </p:nvPicPr>
        <p:blipFill>
          <a:blip r:embed="rId3"/>
          <a:stretch>
            <a:fillRect/>
          </a:stretch>
        </p:blipFill>
        <p:spPr>
          <a:xfrm>
            <a:off x="464197" y="475603"/>
            <a:ext cx="2032611" cy="690721"/>
          </a:xfrm>
          <a:prstGeom prst="rect">
            <a:avLst/>
          </a:prstGeom>
        </p:spPr>
      </p:pic>
      <p:pic>
        <p:nvPicPr>
          <p:cNvPr id="8" name="Рисунок 7">
            <a:extLst>
              <a:ext uri="{FF2B5EF4-FFF2-40B4-BE49-F238E27FC236}">
                <a16:creationId xmlns:a16="http://schemas.microsoft.com/office/drawing/2014/main" xmlns="" id="{46CE1074-56E8-466B-9F59-A49CF5FAB85E}"/>
              </a:ext>
            </a:extLst>
          </p:cNvPr>
          <p:cNvPicPr>
            <a:picLocks noChangeAspect="1"/>
          </p:cNvPicPr>
          <p:nvPr/>
        </p:nvPicPr>
        <p:blipFill>
          <a:blip r:embed="rId4"/>
          <a:stretch>
            <a:fillRect/>
          </a:stretch>
        </p:blipFill>
        <p:spPr>
          <a:xfrm>
            <a:off x="1988240" y="5161249"/>
            <a:ext cx="1017136" cy="1017136"/>
          </a:xfrm>
          <a:prstGeom prst="rect">
            <a:avLst/>
          </a:prstGeom>
        </p:spPr>
      </p:pic>
      <p:cxnSp>
        <p:nvCxnSpPr>
          <p:cNvPr id="12" name="Прямая соединительная линия 11">
            <a:extLst>
              <a:ext uri="{FF2B5EF4-FFF2-40B4-BE49-F238E27FC236}">
                <a16:creationId xmlns:a16="http://schemas.microsoft.com/office/drawing/2014/main" xmlns="" id="{698B8342-AE13-4010-B33F-15660055FE05}"/>
              </a:ext>
            </a:extLst>
          </p:cNvPr>
          <p:cNvCxnSpPr>
            <a:cxnSpLocks/>
          </p:cNvCxnSpPr>
          <p:nvPr/>
        </p:nvCxnSpPr>
        <p:spPr>
          <a:xfrm>
            <a:off x="515254" y="1798415"/>
            <a:ext cx="1126934" cy="0"/>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7" name="TextBox 16">
            <a:hlinkClick r:id="rId5"/>
            <a:extLst>
              <a:ext uri="{FF2B5EF4-FFF2-40B4-BE49-F238E27FC236}">
                <a16:creationId xmlns:a16="http://schemas.microsoft.com/office/drawing/2014/main" xmlns="" id="{C99ACF44-A9BA-4186-9D4A-1C9E73FBAB59}"/>
              </a:ext>
            </a:extLst>
          </p:cNvPr>
          <p:cNvSpPr txBox="1"/>
          <p:nvPr/>
        </p:nvSpPr>
        <p:spPr>
          <a:xfrm>
            <a:off x="9545218" y="6059499"/>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9" name="TextBox 8">
            <a:extLst>
              <a:ext uri="{FF2B5EF4-FFF2-40B4-BE49-F238E27FC236}">
                <a16:creationId xmlns:a16="http://schemas.microsoft.com/office/drawing/2014/main" xmlns="" id="{A15C677E-A9D2-45B5-A335-476E5FC72BC7}"/>
              </a:ext>
            </a:extLst>
          </p:cNvPr>
          <p:cNvSpPr txBox="1"/>
          <p:nvPr/>
        </p:nvSpPr>
        <p:spPr>
          <a:xfrm>
            <a:off x="1883229" y="1798415"/>
            <a:ext cx="9269963" cy="1569660"/>
          </a:xfrm>
          <a:prstGeom prst="rect">
            <a:avLst/>
          </a:prstGeom>
          <a:noFill/>
        </p:spPr>
        <p:txBody>
          <a:bodyPr wrap="square" rtlCol="0">
            <a:spAutoFit/>
          </a:bodyPr>
          <a:lstStyle/>
          <a:p>
            <a:r>
              <a:rPr lang="uk-UA" sz="4800" b="1" dirty="0">
                <a:solidFill>
                  <a:schemeClr val="bg1"/>
                </a:solidFill>
                <a:latin typeface="Proxima Nova Rg" panose="02000506030000020004" pitchFamily="50" charset="0"/>
                <a:cs typeface="Gotham Pro" panose="02000503040000020004" pitchFamily="50" charset="0"/>
              </a:rPr>
              <a:t>Тендер – </a:t>
            </a:r>
          </a:p>
          <a:p>
            <a:r>
              <a:rPr lang="uk-UA" sz="4800" b="1" dirty="0">
                <a:solidFill>
                  <a:schemeClr val="bg1"/>
                </a:solidFill>
                <a:latin typeface="Proxima Nova Rg" panose="02000506030000020004" pitchFamily="50" charset="0"/>
                <a:cs typeface="Gotham Pro" panose="02000503040000020004" pitchFamily="50" charset="0"/>
              </a:rPr>
              <a:t>зона комфорту</a:t>
            </a:r>
          </a:p>
        </p:txBody>
      </p:sp>
    </p:spTree>
    <p:extLst>
      <p:ext uri="{BB962C8B-B14F-4D97-AF65-F5344CB8AC3E}">
        <p14:creationId xmlns:p14="http://schemas.microsoft.com/office/powerpoint/2010/main" val="3506581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861458" y="334462"/>
            <a:ext cx="10007600" cy="1077218"/>
          </a:xfrm>
          <a:prstGeom prst="rect">
            <a:avLst/>
          </a:prstGeom>
          <a:noFill/>
        </p:spPr>
        <p:txBody>
          <a:bodyPr wrap="square" rtlCol="0">
            <a:spAutoFit/>
          </a:bodyPr>
          <a:lstStyle/>
          <a:p>
            <a:r>
              <a:rPr lang="uk-UA" sz="3200" b="1" dirty="0">
                <a:solidFill>
                  <a:srgbClr val="00B0F0"/>
                </a:solidFill>
                <a:latin typeface="Proxima Nova Rg" panose="02000506030000020004" pitchFamily="50" charset="0"/>
                <a:cs typeface="Gotham Pro" panose="02000503040000020004" pitchFamily="50" charset="0"/>
              </a:rPr>
              <a:t>Рекомендації </a:t>
            </a:r>
          </a:p>
          <a:p>
            <a:r>
              <a:rPr lang="uk-UA" sz="3200" b="1" dirty="0">
                <a:solidFill>
                  <a:srgbClr val="00B0F0"/>
                </a:solidFill>
                <a:latin typeface="Proxima Nova Rg" panose="02000506030000020004" pitchFamily="50" charset="0"/>
                <a:cs typeface="Gotham Pro" panose="02000503040000020004" pitchFamily="50" charset="0"/>
              </a:rPr>
              <a:t>на стадії підготовки тендерної пропозиції</a:t>
            </a:r>
          </a:p>
        </p:txBody>
      </p:sp>
      <p:graphicFrame>
        <p:nvGraphicFramePr>
          <p:cNvPr id="6" name="Объект 5">
            <a:extLst>
              <a:ext uri="{FF2B5EF4-FFF2-40B4-BE49-F238E27FC236}">
                <a16:creationId xmlns:a16="http://schemas.microsoft.com/office/drawing/2014/main" xmlns="" id="{B6B13864-5AE6-7E43-8100-3DF9147B1726}"/>
              </a:ext>
            </a:extLst>
          </p:cNvPr>
          <p:cNvGraphicFramePr>
            <a:graphicFrameLocks noGrp="1"/>
          </p:cNvGraphicFramePr>
          <p:nvPr>
            <p:ph idx="1"/>
            <p:extLst>
              <p:ext uri="{D42A27DB-BD31-4B8C-83A1-F6EECF244321}">
                <p14:modId xmlns:p14="http://schemas.microsoft.com/office/powerpoint/2010/main" val="7371043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88914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a:solidFill>
                  <a:srgbClr val="008BD2"/>
                </a:solidFill>
                <a:latin typeface="Proxima Nova Rg" panose="02000506030000020004" pitchFamily="50" charset="0"/>
                <a:cs typeface="Gotham Pro" panose="02000503040000020004" pitchFamily="50" charset="0"/>
              </a:rPr>
              <a:t>quantum-attorneys.com</a:t>
            </a:r>
            <a:endParaRPr lang="uk-UA" sz="1000">
              <a:solidFill>
                <a:schemeClr val="bg1"/>
              </a:solidFill>
            </a:endParaRPr>
          </a:p>
        </p:txBody>
      </p:sp>
      <p:sp>
        <p:nvSpPr>
          <p:cNvPr id="16" name="TextBox 15">
            <a:extLst>
              <a:ext uri="{FF2B5EF4-FFF2-40B4-BE49-F238E27FC236}">
                <a16:creationId xmlns:a16="http://schemas.microsoft.com/office/drawing/2014/main" xmlns="" id="{27875F6E-53E7-4970-B60F-7227565C0369}"/>
              </a:ext>
            </a:extLst>
          </p:cNvPr>
          <p:cNvSpPr txBox="1"/>
          <p:nvPr/>
        </p:nvSpPr>
        <p:spPr>
          <a:xfrm>
            <a:off x="1861458" y="334462"/>
            <a:ext cx="10007600" cy="523220"/>
          </a:xfrm>
          <a:prstGeom prst="rect">
            <a:avLst/>
          </a:prstGeom>
          <a:noFill/>
        </p:spPr>
        <p:txBody>
          <a:bodyPr wrap="square" rtlCol="0">
            <a:spAutoFit/>
          </a:bodyPr>
          <a:lstStyle/>
          <a:p>
            <a:r>
              <a:rPr lang="uk-UA" sz="2800" b="1" dirty="0">
                <a:solidFill>
                  <a:srgbClr val="00B0F0"/>
                </a:solidFill>
                <a:latin typeface="Proxima Nova Rg" panose="02000506030000020004" pitchFamily="50" charset="0"/>
                <a:cs typeface="Gotham Pro" panose="02000503040000020004" pitchFamily="50" charset="0"/>
              </a:rPr>
              <a:t>Помилки при оформленні тендерної документації</a:t>
            </a:r>
          </a:p>
        </p:txBody>
      </p:sp>
      <p:sp>
        <p:nvSpPr>
          <p:cNvPr id="6" name="Текст 5">
            <a:extLst>
              <a:ext uri="{FF2B5EF4-FFF2-40B4-BE49-F238E27FC236}">
                <a16:creationId xmlns:a16="http://schemas.microsoft.com/office/drawing/2014/main" xmlns="" id="{D5592B25-FB55-B84D-89B6-4C08E85A8CED}"/>
              </a:ext>
            </a:extLst>
          </p:cNvPr>
          <p:cNvSpPr>
            <a:spLocks noGrp="1"/>
          </p:cNvSpPr>
          <p:nvPr>
            <p:ph type="body" idx="1"/>
          </p:nvPr>
        </p:nvSpPr>
        <p:spPr>
          <a:xfrm>
            <a:off x="664154" y="1530409"/>
            <a:ext cx="7418104" cy="675595"/>
          </a:xfrm>
        </p:spPr>
        <p:txBody>
          <a:bodyPr>
            <a:normAutofit/>
          </a:bodyPr>
          <a:lstStyle/>
          <a:p>
            <a:r>
              <a:rPr lang="uk-UA" sz="2000" dirty="0">
                <a:solidFill>
                  <a:schemeClr val="accent5">
                    <a:lumMod val="50000"/>
                  </a:schemeClr>
                </a:solidFill>
              </a:rPr>
              <a:t>Головною причиною відхилення тендерної пропозиції є помилки, пов'язані з оформленням тендерної документації.</a:t>
            </a:r>
          </a:p>
        </p:txBody>
      </p:sp>
      <p:graphicFrame>
        <p:nvGraphicFramePr>
          <p:cNvPr id="4" name="Схема 3">
            <a:extLst>
              <a:ext uri="{FF2B5EF4-FFF2-40B4-BE49-F238E27FC236}">
                <a16:creationId xmlns:a16="http://schemas.microsoft.com/office/drawing/2014/main" xmlns="" id="{52A9045E-07FE-8E4D-BF7F-C395336A6A06}"/>
              </a:ext>
            </a:extLst>
          </p:cNvPr>
          <p:cNvGraphicFramePr/>
          <p:nvPr>
            <p:extLst>
              <p:ext uri="{D42A27DB-BD31-4B8C-83A1-F6EECF244321}">
                <p14:modId xmlns:p14="http://schemas.microsoft.com/office/powerpoint/2010/main" val="1989097487"/>
              </p:ext>
            </p:extLst>
          </p:nvPr>
        </p:nvGraphicFramePr>
        <p:xfrm>
          <a:off x="664154" y="2275966"/>
          <a:ext cx="6096000" cy="2308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5" name="Диаграмма 4">
            <a:extLst>
              <a:ext uri="{FF2B5EF4-FFF2-40B4-BE49-F238E27FC236}">
                <a16:creationId xmlns:a16="http://schemas.microsoft.com/office/drawing/2014/main" xmlns="" id="{A726E551-B426-8841-B13F-0082BF232D93}"/>
              </a:ext>
            </a:extLst>
          </p:cNvPr>
          <p:cNvGraphicFramePr/>
          <p:nvPr>
            <p:extLst>
              <p:ext uri="{D42A27DB-BD31-4B8C-83A1-F6EECF244321}">
                <p14:modId xmlns:p14="http://schemas.microsoft.com/office/powerpoint/2010/main" val="991309022"/>
              </p:ext>
            </p:extLst>
          </p:nvPr>
        </p:nvGraphicFramePr>
        <p:xfrm>
          <a:off x="6201103" y="3359631"/>
          <a:ext cx="5864772" cy="3163906"/>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649362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515254" y="853737"/>
            <a:ext cx="3932237" cy="1258850"/>
          </a:xfrm>
          <a:solidFill>
            <a:srgbClr val="00B0F0"/>
          </a:solidFill>
        </p:spPr>
        <p:txBody>
          <a:bodyPr anchor="ctr">
            <a:normAutofit/>
          </a:bodyPr>
          <a:lstStyle/>
          <a:p>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 Ретельно складати документи</a:t>
            </a:r>
            <a:endParaRPr lang="ru-RU" b="1" dirty="0">
              <a:solidFill>
                <a:schemeClr val="bg1"/>
              </a:solidFill>
            </a:endParaRPr>
          </a:p>
        </p:txBody>
      </p:sp>
      <p:sp>
        <p:nvSpPr>
          <p:cNvPr id="9" name="Текст 8">
            <a:extLst>
              <a:ext uri="{FF2B5EF4-FFF2-40B4-BE49-F238E27FC236}">
                <a16:creationId xmlns:a16="http://schemas.microsoft.com/office/drawing/2014/main" xmlns="" id="{E421827F-1125-8B45-8EC9-420FC524E18F}"/>
              </a:ext>
            </a:extLst>
          </p:cNvPr>
          <p:cNvSpPr>
            <a:spLocks noGrp="1"/>
          </p:cNvSpPr>
          <p:nvPr>
            <p:ph type="body" sz="half" idx="2"/>
          </p:nvPr>
        </p:nvSpPr>
        <p:spPr>
          <a:xfrm>
            <a:off x="515254" y="2366997"/>
            <a:ext cx="4971146" cy="3518135"/>
          </a:xfrm>
          <a:solidFill>
            <a:schemeClr val="accent5">
              <a:lumMod val="20000"/>
              <a:lumOff val="80000"/>
            </a:schemeClr>
          </a:solidFill>
        </p:spPr>
        <p:txBody>
          <a:bodyPr anchor="ctr">
            <a:normAutofit/>
          </a:bodyPr>
          <a:lstStyle/>
          <a:p>
            <a:r>
              <a:rPr lang="uk-UA" sz="1200" i="1" dirty="0">
                <a:solidFill>
                  <a:schemeClr val="accent5">
                    <a:lumMod val="50000"/>
                  </a:schemeClr>
                </a:solidFill>
                <a:latin typeface="Times New Roman" panose="02020603050405020304" pitchFamily="18" charset="0"/>
              </a:rPr>
              <a:t>Документація повинна відповідати законодавству, в тому числі цивільному та господарському, навіть якщо вимога може не бути визначена в тендерній документації. Зокрема, слід перевіряти чи підлягає договір нотаріальному посвідченню згідно з законодавством України, чи дійсно умови до документації відповідають спеціальному законодавству (чи це лише додаткова вимога замовника), а також чи поширюються вимоги спеціального законодавства (спеціальні технічні вимоги до матеріалів) на визначені замовником умови документації тощо.</a:t>
            </a:r>
            <a:endParaRPr lang="ru-RU" sz="1200" i="1" dirty="0">
              <a:solidFill>
                <a:schemeClr val="accent5">
                  <a:lumMod val="50000"/>
                </a:schemeClr>
              </a:solidFill>
              <a:latin typeface="Times New Roman" panose="02020603050405020304" pitchFamily="18" charset="0"/>
            </a:endParaRPr>
          </a:p>
          <a:p>
            <a:r>
              <a:rPr lang="uk-UA" sz="1200" i="1" dirty="0">
                <a:solidFill>
                  <a:schemeClr val="accent5">
                    <a:lumMod val="50000"/>
                  </a:schemeClr>
                </a:solidFill>
                <a:latin typeface="Times New Roman" panose="02020603050405020304" pitchFamily="18" charset="0"/>
              </a:rPr>
              <a:t>Зокрема, за результатами розгляду однієї зі скарг Орган оскарження з цього приводу заявив: «…учасникам подаючи у складі тендерних пропозицій копії того чи іншого договору, </a:t>
            </a:r>
            <a:r>
              <a:rPr lang="uk-UA" sz="1200" b="1" i="1" dirty="0">
                <a:solidFill>
                  <a:schemeClr val="accent5">
                    <a:lumMod val="50000"/>
                  </a:schemeClr>
                </a:solidFill>
                <a:latin typeface="Times New Roman" panose="02020603050405020304" pitchFamily="18" charset="0"/>
              </a:rPr>
              <a:t>недостатньо виконати умови тендерної документації буквально,</a:t>
            </a:r>
            <a:r>
              <a:rPr lang="uk-UA" sz="1200" i="1" dirty="0">
                <a:solidFill>
                  <a:schemeClr val="accent5">
                    <a:lumMod val="50000"/>
                  </a:schemeClr>
                </a:solidFill>
                <a:latin typeface="Times New Roman" panose="02020603050405020304" pitchFamily="18" charset="0"/>
              </a:rPr>
              <a:t> та подати договір з усіма його додатками. </a:t>
            </a:r>
            <a:r>
              <a:rPr lang="uk-UA" sz="1200" b="1" i="1" dirty="0">
                <a:solidFill>
                  <a:schemeClr val="accent5">
                    <a:lumMod val="50000"/>
                  </a:schemeClr>
                </a:solidFill>
                <a:latin typeface="Times New Roman" panose="02020603050405020304" pitchFamily="18" charset="0"/>
              </a:rPr>
              <a:t>Необхідно перевіряти чи підлягає такий договір нотаріальному посвідченню </a:t>
            </a:r>
            <a:r>
              <a:rPr lang="uk-UA" sz="1200" i="1" dirty="0">
                <a:solidFill>
                  <a:schemeClr val="accent5">
                    <a:lumMod val="50000"/>
                  </a:schemeClr>
                </a:solidFill>
                <a:latin typeface="Times New Roman" panose="02020603050405020304" pitchFamily="18" charset="0"/>
              </a:rPr>
              <a:t>згідно з законодавством України. І у випадках, передбачених законодавством, нотаріально посвідчувати укладені договори та надавати їх з усіма до нього додатками.».</a:t>
            </a:r>
            <a:endParaRPr lang="ru-RU" sz="1200" i="1" dirty="0">
              <a:solidFill>
                <a:schemeClr val="accent5">
                  <a:lumMod val="50000"/>
                </a:schemeClr>
              </a:solidFill>
              <a:latin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274638" y="1244016"/>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a:extLst>
              <a:ext uri="{FF2B5EF4-FFF2-40B4-BE49-F238E27FC236}">
                <a16:creationId xmlns:a16="http://schemas.microsoft.com/office/drawing/2014/main" xmlns="" id="{E117C430-4FD4-D544-92A7-42AE953660A7}"/>
              </a:ext>
            </a:extLst>
          </p:cNvPr>
          <p:cNvSpPr/>
          <p:nvPr/>
        </p:nvSpPr>
        <p:spPr>
          <a:xfrm>
            <a:off x="5602014" y="1137448"/>
            <a:ext cx="6267044" cy="4524315"/>
          </a:xfrm>
          <a:prstGeom prst="rect">
            <a:avLst/>
          </a:prstGeom>
          <a:ln w="12700">
            <a:solidFill>
              <a:srgbClr val="0432FF"/>
            </a:solidFill>
          </a:ln>
        </p:spPr>
        <p:txBody>
          <a:bodyPr wrap="square">
            <a:spAutoFit/>
          </a:bodyPr>
          <a:lstStyle/>
          <a:p>
            <a:r>
              <a:rPr lang="uk-UA" sz="1200" b="1" dirty="0"/>
              <a:t>Приклад:</a:t>
            </a:r>
            <a:r>
              <a:rPr lang="uk-UA" sz="1200" dirty="0"/>
              <a:t> </a:t>
            </a:r>
            <a:r>
              <a:rPr lang="uk-UA" sz="1200" u="sng" dirty="0">
                <a:hlinkClick r:id="rId4"/>
              </a:rPr>
              <a:t>Скарга на помилкове рішення Замовника про допуск до аукціону іншого учасника</a:t>
            </a:r>
            <a:endParaRPr lang="uk-UA" sz="1200" u="sng" dirty="0"/>
          </a:p>
          <a:p>
            <a:endParaRPr lang="uk-UA" sz="1200" b="1" i="1" dirty="0"/>
          </a:p>
          <a:p>
            <a:r>
              <a:rPr lang="uk-UA" sz="1200" b="1" i="1" dirty="0"/>
              <a:t>Зміст скарги:</a:t>
            </a:r>
            <a:r>
              <a:rPr lang="uk-UA" sz="1200" dirty="0"/>
              <a:t> Скаржник повідомляє, що у наданій іншим учасником банківській гарантії не зазначено такий випадок (гарантійний випадок) для виконання зобов'язань по сплаті коштів. </a:t>
            </a:r>
          </a:p>
          <a:p>
            <a:endParaRPr lang="uk-UA" sz="1200" b="1" i="1" dirty="0"/>
          </a:p>
          <a:p>
            <a:r>
              <a:rPr lang="uk-UA" sz="1200" b="1" i="1" dirty="0"/>
              <a:t>Замовник вимагав надання забезпечення тендерної пропозиції у формі оригіналу банківської гарантії </a:t>
            </a:r>
            <a:r>
              <a:rPr lang="uk-UA" sz="1200" dirty="0"/>
              <a:t>(у вигляді електронного документу з накладеним електронним цифровим підписом, який є доступним для перегляду та перевірки без необхідності використання окремого програмного продукту), що має містити ствердження про виконання зобов'язань щодо сплати відповідних коштів замовнику у випадках, передбачених у частині 3 статті 24 Закону.</a:t>
            </a:r>
          </a:p>
          <a:p>
            <a:endParaRPr lang="ru-RU" sz="1200" dirty="0"/>
          </a:p>
          <a:p>
            <a:r>
              <a:rPr lang="uk-UA" sz="1200" b="1" i="1" dirty="0"/>
              <a:t>Позиція Органу оскарження:</a:t>
            </a:r>
          </a:p>
          <a:p>
            <a:r>
              <a:rPr lang="uk-UA" sz="1200" dirty="0"/>
              <a:t>Зазначена гарантія не містить ствердження про виконання зобов'язань щодо сплати відповідних коштів замовнику у разі ненадання переможцем процедури торгів забезпечення виконання договору про закупівлю, що не відповідає умовам Документації в цій частині.</a:t>
            </a:r>
            <a:r>
              <a:rPr lang="uk-UA" sz="1200" b="1" i="1" dirty="0"/>
              <a:t> </a:t>
            </a:r>
            <a:r>
              <a:rPr lang="uk-UA" sz="1200" dirty="0"/>
              <a:t>Таким чином, пропозиція іншого учасника не відповідала умовам Документації та мала бути відхилена Замовником.</a:t>
            </a:r>
            <a:r>
              <a:rPr lang="uk-UA" sz="1200" b="1" i="1" dirty="0"/>
              <a:t> </a:t>
            </a:r>
            <a:r>
              <a:rPr lang="uk-UA" sz="1200" dirty="0"/>
              <a:t>Не відхиливши Пропозицію, яка не відповідала умовам Документації, Замовник порушив вимоги статті 30 Закону, згідно з якою замовник відхиляє тендерну пропозицію, у разі, зокрема, якщо вона не відповідає умовам тендерної документації.</a:t>
            </a:r>
          </a:p>
          <a:p>
            <a:endParaRPr lang="ru-RU" sz="1200" dirty="0"/>
          </a:p>
          <a:p>
            <a:r>
              <a:rPr lang="uk-UA" sz="1200" b="1" dirty="0"/>
              <a:t>За результатом розгляду Скарги Органом оскарження зобов'язано замовника скасувати рішення про допущення до аукціону тендерної пропозиції підприємства.</a:t>
            </a:r>
            <a:endParaRPr lang="ru-RU" sz="1200" b="1" dirty="0"/>
          </a:p>
        </p:txBody>
      </p:sp>
      <p:sp>
        <p:nvSpPr>
          <p:cNvPr id="14" name="TextBox 13">
            <a:extLst>
              <a:ext uri="{FF2B5EF4-FFF2-40B4-BE49-F238E27FC236}">
                <a16:creationId xmlns:a16="http://schemas.microsoft.com/office/drawing/2014/main" xmlns="" id="{C03E8D27-684F-8B4C-84EC-C6C12A3DD4B8}"/>
              </a:ext>
            </a:extLst>
          </p:cNvPr>
          <p:cNvSpPr txBox="1"/>
          <p:nvPr/>
        </p:nvSpPr>
        <p:spPr>
          <a:xfrm>
            <a:off x="735723" y="96753"/>
            <a:ext cx="11298621" cy="553998"/>
          </a:xfrm>
          <a:prstGeom prst="rect">
            <a:avLst/>
          </a:prstGeom>
          <a:noFill/>
        </p:spPr>
        <p:txBody>
          <a:bodyPr wrap="square" rtlCol="0">
            <a:spAutoFit/>
          </a:bodyPr>
          <a:lstStyle/>
          <a:p>
            <a:r>
              <a:rPr lang="uk-UA" sz="3000" b="1" dirty="0">
                <a:solidFill>
                  <a:srgbClr val="00B0F0"/>
                </a:solidFill>
                <a:latin typeface="Proxima Nova Rg" panose="02000506030000020004" pitchFamily="50" charset="0"/>
                <a:cs typeface="Gotham Pro" panose="02000503040000020004" pitchFamily="50" charset="0"/>
              </a:rPr>
              <a:t>Рекомендації на стадії підготовки тендерної пропозиції</a:t>
            </a:r>
          </a:p>
        </p:txBody>
      </p:sp>
    </p:spTree>
    <p:extLst>
      <p:ext uri="{BB962C8B-B14F-4D97-AF65-F5344CB8AC3E}">
        <p14:creationId xmlns:p14="http://schemas.microsoft.com/office/powerpoint/2010/main" val="2686598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379572" y="754949"/>
            <a:ext cx="8711875" cy="899572"/>
          </a:xfrm>
          <a:solidFill>
            <a:srgbClr val="00B0F0"/>
          </a:solidFill>
        </p:spPr>
        <p:txBody>
          <a:bodyPr anchor="ctr">
            <a:normAutofit/>
          </a:bodyPr>
          <a:lstStyle/>
          <a:p>
            <a:pPr lvl="1"/>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 </a:t>
            </a:r>
            <a:r>
              <a:rPr lang="uk-UA" sz="2000" b="1" cap="all" spc="75" dirty="0">
                <a:solidFill>
                  <a:schemeClr val="bg1"/>
                </a:solidFill>
                <a:latin typeface="Times New Roman" panose="02020603050405020304" pitchFamily="18" charset="0"/>
                <a:cs typeface="Times New Roman" panose="02020603050405020304" pitchFamily="18" charset="0"/>
              </a:rPr>
              <a:t>надавати належні та в повному обсязі документи на підтвердження відповідності умовам тендеру.</a:t>
            </a:r>
            <a:endParaRPr lang="ru-RU" sz="2000" b="1" cap="all" spc="75" dirty="0">
              <a:solidFill>
                <a:schemeClr val="bg1"/>
              </a:solidFill>
              <a:latin typeface="Times New Roman" panose="02020603050405020304" pitchFamily="18" charset="0"/>
              <a:cs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274638" y="1244016"/>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4" name="Текст 8">
            <a:extLst>
              <a:ext uri="{FF2B5EF4-FFF2-40B4-BE49-F238E27FC236}">
                <a16:creationId xmlns:a16="http://schemas.microsoft.com/office/drawing/2014/main" xmlns="" id="{D1F4BBDF-4605-9D4C-9B83-D907CD307112}"/>
              </a:ext>
            </a:extLst>
          </p:cNvPr>
          <p:cNvSpPr>
            <a:spLocks noGrp="1"/>
          </p:cNvSpPr>
          <p:nvPr>
            <p:ph type="body" sz="half" idx="2"/>
          </p:nvPr>
        </p:nvSpPr>
        <p:spPr>
          <a:xfrm>
            <a:off x="379572" y="1831923"/>
            <a:ext cx="3499698" cy="3052716"/>
          </a:xfrm>
          <a:solidFill>
            <a:schemeClr val="accent5">
              <a:lumMod val="20000"/>
              <a:lumOff val="80000"/>
            </a:schemeClr>
          </a:solidFill>
        </p:spPr>
        <p:txBody>
          <a:bodyPr anchor="ctr">
            <a:normAutofit/>
          </a:bodyPr>
          <a:lstStyle/>
          <a:p>
            <a:pPr algn="just"/>
            <a:r>
              <a:rPr lang="uk-UA" sz="1400" dirty="0">
                <a:solidFill>
                  <a:schemeClr val="accent5">
                    <a:lumMod val="50000"/>
                  </a:schemeClr>
                </a:solidFill>
                <a:latin typeface="Times New Roman" panose="02020603050405020304" pitchFamily="18" charset="0"/>
              </a:rPr>
              <a:t>    Підтверджуючі документи мають бути складені до подачі тендерної пропозиції, збігатись по датам та сумам. </a:t>
            </a:r>
            <a:br>
              <a:rPr lang="uk-UA" sz="1400" dirty="0">
                <a:solidFill>
                  <a:schemeClr val="accent5">
                    <a:lumMod val="50000"/>
                  </a:schemeClr>
                </a:solidFill>
                <a:latin typeface="Times New Roman" panose="02020603050405020304" pitchFamily="18" charset="0"/>
              </a:rPr>
            </a:br>
            <a:r>
              <a:rPr lang="uk-UA" sz="1400" dirty="0">
                <a:solidFill>
                  <a:schemeClr val="accent5">
                    <a:lumMod val="50000"/>
                  </a:schemeClr>
                </a:solidFill>
                <a:latin typeface="Times New Roman" panose="02020603050405020304" pitchFamily="18" charset="0"/>
              </a:rPr>
              <a:t>Великою проблемою є те, що підтверджуючі документи складаються з помилками/уточненнями, що в подальшому ускладнює перевірку даних та доведення реальності інформації.</a:t>
            </a:r>
          </a:p>
          <a:p>
            <a:pPr algn="just"/>
            <a:r>
              <a:rPr lang="uk-UA" sz="1400" b="1" dirty="0">
                <a:solidFill>
                  <a:schemeClr val="accent5">
                    <a:lumMod val="50000"/>
                  </a:schemeClr>
                </a:solidFill>
                <a:latin typeface="Times New Roman" panose="02020603050405020304" pitchFamily="18" charset="0"/>
              </a:rPr>
              <a:t>    В 11% всіх дискваліфікацій </a:t>
            </a:r>
            <a:r>
              <a:rPr lang="uk-UA" sz="1400" dirty="0">
                <a:solidFill>
                  <a:schemeClr val="accent5">
                    <a:lumMod val="50000"/>
                  </a:schemeClr>
                </a:solidFill>
                <a:latin typeface="Times New Roman" panose="02020603050405020304" pitchFamily="18" charset="0"/>
              </a:rPr>
              <a:t>учасників </a:t>
            </a:r>
            <a:r>
              <a:rPr lang="uk-UA" sz="1400" b="1" dirty="0">
                <a:solidFill>
                  <a:schemeClr val="accent5">
                    <a:lumMod val="50000"/>
                  </a:schemeClr>
                </a:solidFill>
                <a:latin typeface="Times New Roman" panose="02020603050405020304" pitchFamily="18" charset="0"/>
              </a:rPr>
              <a:t>причиною</a:t>
            </a:r>
            <a:r>
              <a:rPr lang="uk-UA" sz="1400" dirty="0">
                <a:solidFill>
                  <a:schemeClr val="accent5">
                    <a:lumMod val="50000"/>
                  </a:schemeClr>
                </a:solidFill>
                <a:latin typeface="Times New Roman" panose="02020603050405020304" pitchFamily="18" charset="0"/>
              </a:rPr>
              <a:t> відхилення пропозиції учасників </a:t>
            </a:r>
            <a:r>
              <a:rPr lang="uk-UA" sz="1400" b="1" dirty="0">
                <a:solidFill>
                  <a:schemeClr val="accent5">
                    <a:lumMod val="50000"/>
                  </a:schemeClr>
                </a:solidFill>
                <a:latin typeface="Times New Roman" panose="02020603050405020304" pitchFamily="18" charset="0"/>
              </a:rPr>
              <a:t>є ненадання необхідних документів </a:t>
            </a:r>
            <a:r>
              <a:rPr lang="uk-UA" sz="1400" i="1" dirty="0">
                <a:solidFill>
                  <a:schemeClr val="accent5">
                    <a:lumMod val="50000"/>
                  </a:schemeClr>
                </a:solidFill>
                <a:latin typeface="Times New Roman" panose="02020603050405020304" pitchFamily="18" charset="0"/>
              </a:rPr>
              <a:t>(за результатами опитування організаторів Антимонопольний комітет України).</a:t>
            </a:r>
          </a:p>
        </p:txBody>
      </p:sp>
      <p:sp>
        <p:nvSpPr>
          <p:cNvPr id="9" name="Прямоугольник 8">
            <a:extLst>
              <a:ext uri="{FF2B5EF4-FFF2-40B4-BE49-F238E27FC236}">
                <a16:creationId xmlns:a16="http://schemas.microsoft.com/office/drawing/2014/main" xmlns="" id="{92F22C58-8845-AB49-96D9-7990B3157FAC}"/>
              </a:ext>
            </a:extLst>
          </p:cNvPr>
          <p:cNvSpPr/>
          <p:nvPr/>
        </p:nvSpPr>
        <p:spPr>
          <a:xfrm>
            <a:off x="4173389" y="1814556"/>
            <a:ext cx="7884855" cy="4832092"/>
          </a:xfrm>
          <a:prstGeom prst="rect">
            <a:avLst/>
          </a:prstGeom>
          <a:ln w="12700">
            <a:solidFill>
              <a:srgbClr val="0432FF"/>
            </a:solidFill>
          </a:ln>
        </p:spPr>
        <p:txBody>
          <a:bodyPr wrap="square">
            <a:spAutoFit/>
          </a:bodyPr>
          <a:lstStyle/>
          <a:p>
            <a:r>
              <a:rPr lang="uk-UA" sz="1100" b="1" dirty="0"/>
              <a:t>Приклад: </a:t>
            </a:r>
            <a:r>
              <a:rPr lang="uk-UA" sz="1100" dirty="0"/>
              <a:t>визнання помилок формальними (несуттєвими) для документального підтвердженого досвіду виконання аналогічного договору було предметом розгляду судової справи.</a:t>
            </a:r>
            <a:endParaRPr lang="ru-RU" sz="1100" dirty="0"/>
          </a:p>
          <a:p>
            <a:r>
              <a:rPr lang="uk-UA" sz="1100" b="1" dirty="0"/>
              <a:t>Преамбула справи: </a:t>
            </a:r>
            <a:r>
              <a:rPr lang="uk-UA" sz="1100" dirty="0"/>
              <a:t>місцева прокуратура області звернулось до суду в інтересах держави в особі міської ради з позовом про визнання недійсним рішення тендерного комітету Управління житлово-комунального господарства міської ради на засіданні тендерного комітету щодо розгляду тендерних пропозицій по процедурі закупівлі транспортного засобу, про визнання тендерної пропозиції ТОВ «</a:t>
            </a:r>
            <a:r>
              <a:rPr lang="uk-UA" sz="1100" dirty="0" err="1"/>
              <a:t>Т</a:t>
            </a:r>
            <a:r>
              <a:rPr lang="uk-UA" sz="1100" dirty="0"/>
              <a:t>» такою, що відповідає умовам тендерної документації; визнання недійсним договору купівлі-продажу від 16.12.2016 № 17/12, укладеного між Управлінням житлово-комунального господарства міської ради та ТОВ «</a:t>
            </a:r>
            <a:r>
              <a:rPr lang="uk-UA" sz="1100" dirty="0" err="1"/>
              <a:t>Т</a:t>
            </a:r>
            <a:r>
              <a:rPr lang="uk-UA" sz="1100" dirty="0"/>
              <a:t>», машини дорожньої комбінованої на суму 2  156 000 грн.</a:t>
            </a:r>
            <a:endParaRPr lang="ru-RU" sz="1100" dirty="0"/>
          </a:p>
          <a:p>
            <a:r>
              <a:rPr lang="uk-UA" sz="1100" b="1" dirty="0"/>
              <a:t>Обґрунтування вимог: </a:t>
            </a:r>
            <a:r>
              <a:rPr lang="uk-UA" sz="1100" dirty="0"/>
              <a:t>Прокурор вважав, що тендерним комітетом Управління житлово-комунального господарства безпідставно допущені до оцінки тендерні пропозиції учасників відкритих торгів, які не відповідали встановленим тендерною документацією кваліфікаційним вимогам.</a:t>
            </a:r>
            <a:endParaRPr lang="ru-RU" sz="1100" dirty="0"/>
          </a:p>
          <a:p>
            <a:r>
              <a:rPr lang="uk-UA" sz="1100" b="1" dirty="0"/>
              <a:t>Остаточне рішення та його суть:</a:t>
            </a:r>
            <a:endParaRPr lang="ru-RU" sz="1100" dirty="0"/>
          </a:p>
          <a:p>
            <a:r>
              <a:rPr lang="uk-UA" sz="1100" u="sng" dirty="0">
                <a:hlinkClick r:id="rId4"/>
              </a:rPr>
              <a:t>Касаційний господарський суд у складі Верховного Суду у постанові від 09.10.2018 року у справі №913/159/17</a:t>
            </a:r>
            <a:r>
              <a:rPr lang="uk-UA" sz="1100" dirty="0"/>
              <a:t> зробив висновок, що надання учасником на підтвердження досвіду виконання аналогічного договору копії договору, укладеного раніше учасником тендеру з іншим контрагентом, не підтверджує викладений вище кваліфікаційний критерій, оскільки </a:t>
            </a:r>
            <a:r>
              <a:rPr lang="uk-UA" sz="1100" b="1" i="1" dirty="0"/>
              <a:t>сам по собі договір не свідчить про його виконання.</a:t>
            </a:r>
            <a:r>
              <a:rPr lang="ru-RU" sz="1100" b="1" i="1" dirty="0"/>
              <a:t> </a:t>
            </a:r>
            <a:r>
              <a:rPr lang="uk-UA" sz="1100" dirty="0"/>
              <a:t>Крім цього, листом ДПІ у м.  Сєвєродонецьку ТУ ДФС України у Луганській області </a:t>
            </a:r>
            <a:r>
              <a:rPr lang="uk-UA" sz="1100" b="1" dirty="0"/>
              <a:t>повідомлено про відсутність інформації щодо проведених операцій за взаємовідносинами вказаних товариств</a:t>
            </a:r>
            <a:r>
              <a:rPr lang="uk-UA" sz="1100" dirty="0"/>
              <a:t>, що також свідчить про </a:t>
            </a:r>
            <a:r>
              <a:rPr lang="uk-UA" sz="1100" b="1" dirty="0"/>
              <a:t>надання учасником недостовірної інформації </a:t>
            </a:r>
            <a:r>
              <a:rPr lang="uk-UA" sz="1100" dirty="0"/>
              <a:t>стосовно виконання аналогічного договору.</a:t>
            </a:r>
            <a:endParaRPr lang="ru-RU" sz="1100" dirty="0"/>
          </a:p>
          <a:p>
            <a:r>
              <a:rPr lang="uk-UA" sz="1100" dirty="0"/>
              <a:t>Судова колегія погодилась з твердженням суду першої інстанції, що укладений між відповідачами договір від 16.12.2016 № 17/12 купівлі-продажу транспортного засобу, </a:t>
            </a:r>
            <a:r>
              <a:rPr lang="uk-UA" sz="1100" b="1" i="1" dirty="0"/>
              <a:t>відрізняється від змісту тендерної пропозиції переможця процедури</a:t>
            </a:r>
            <a:r>
              <a:rPr lang="uk-UA" sz="1100" b="1" dirty="0"/>
              <a:t> </a:t>
            </a:r>
            <a:r>
              <a:rPr lang="uk-UA" sz="1100" dirty="0"/>
              <a:t>відкритих торгів. Зокрема, за змістом тендерної пропозиції технічними вимогами до предмета закупівлі було визначено, у тому числі, рік випуску самоскида 2012-2016 роки, а рік випуску обладнання - 2016 рік. Цим вимогам не відповідає укладений між відповідачами договір, за умовами якого учасник гарантував, що товар є новим, випуску 2012 року.</a:t>
            </a:r>
            <a:endParaRPr lang="ru-RU" sz="1100" dirty="0"/>
          </a:p>
          <a:p>
            <a:r>
              <a:rPr lang="uk-UA" sz="1100" dirty="0"/>
              <a:t>Тому, колегія суддів погодилась, що </a:t>
            </a:r>
            <a:r>
              <a:rPr lang="uk-UA" sz="1100" b="1" i="1" dirty="0"/>
              <a:t>описані вище обставини не є технічними помилками чи описками, а свідчать про невідповідність тендерної пропозиції учасника встановленим тендерною документацією кваліфікаційним вимогам </a:t>
            </a:r>
            <a:r>
              <a:rPr lang="uk-UA" sz="1100" dirty="0"/>
              <a:t>щодо наявності документально підтвердженого досвіду виконання аналогічного договору та щодо якісних характеристик предмету закупівлі.</a:t>
            </a:r>
            <a:endParaRPr lang="ru-RU" sz="1100" dirty="0"/>
          </a:p>
        </p:txBody>
      </p:sp>
      <p:sp>
        <p:nvSpPr>
          <p:cNvPr id="13" name="TextBox 12">
            <a:extLst>
              <a:ext uri="{FF2B5EF4-FFF2-40B4-BE49-F238E27FC236}">
                <a16:creationId xmlns:a16="http://schemas.microsoft.com/office/drawing/2014/main" xmlns="" id="{36FBDCB9-6836-5647-B539-EF320457C7B3}"/>
              </a:ext>
            </a:extLst>
          </p:cNvPr>
          <p:cNvSpPr txBox="1"/>
          <p:nvPr/>
        </p:nvSpPr>
        <p:spPr>
          <a:xfrm>
            <a:off x="872359" y="112250"/>
            <a:ext cx="11879568" cy="553998"/>
          </a:xfrm>
          <a:prstGeom prst="rect">
            <a:avLst/>
          </a:prstGeom>
          <a:noFill/>
        </p:spPr>
        <p:txBody>
          <a:bodyPr wrap="square" rtlCol="0">
            <a:spAutoFit/>
          </a:bodyPr>
          <a:lstStyle/>
          <a:p>
            <a:r>
              <a:rPr lang="uk-UA" sz="3000" b="1" dirty="0">
                <a:solidFill>
                  <a:srgbClr val="00B0F0"/>
                </a:solidFill>
                <a:latin typeface="Proxima Nova Rg" panose="02000506030000020004" pitchFamily="50" charset="0"/>
                <a:cs typeface="Gotham Pro" panose="02000503040000020004" pitchFamily="50" charset="0"/>
              </a:rPr>
              <a:t>Рекомендації на стадії підготовки тендерної пропозиції</a:t>
            </a:r>
          </a:p>
        </p:txBody>
      </p:sp>
    </p:spTree>
    <p:extLst>
      <p:ext uri="{BB962C8B-B14F-4D97-AF65-F5344CB8AC3E}">
        <p14:creationId xmlns:p14="http://schemas.microsoft.com/office/powerpoint/2010/main" val="665502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829427"/>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195711" y="948010"/>
            <a:ext cx="5243293" cy="1386748"/>
          </a:xfrm>
          <a:solidFill>
            <a:srgbClr val="00B0F0"/>
          </a:solidFill>
        </p:spPr>
        <p:txBody>
          <a:bodyPr anchor="ctr">
            <a:normAutofit fontScale="90000"/>
          </a:bodyPr>
          <a:lstStyle/>
          <a:p>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3. </a:t>
            </a:r>
            <a:r>
              <a:rPr lang="uk-UA" sz="2000" b="1" cap="all" spc="75" dirty="0">
                <a:solidFill>
                  <a:schemeClr val="bg1"/>
                </a:solidFill>
                <a:latin typeface="Times New Roman" panose="02020603050405020304" pitchFamily="18" charset="0"/>
                <a:cs typeface="Times New Roman" panose="02020603050405020304" pitchFamily="18" charset="0"/>
              </a:rPr>
              <a:t>перед подачею тендерної пропозиції здійснювати контрольну перевірку документів на формальні помилки</a:t>
            </a:r>
            <a:endParaRPr lang="ru-RU" sz="2000" b="1" cap="all" spc="75" dirty="0">
              <a:solidFill>
                <a:schemeClr val="bg1"/>
              </a:solidFill>
              <a:latin typeface="Times New Roman" panose="02020603050405020304" pitchFamily="18" charset="0"/>
              <a:cs typeface="Times New Roman" panose="02020603050405020304" pitchFamily="18" charset="0"/>
            </a:endParaRPr>
          </a:p>
        </p:txBody>
      </p:sp>
      <p:sp>
        <p:nvSpPr>
          <p:cNvPr id="9" name="Текст 8">
            <a:extLst>
              <a:ext uri="{FF2B5EF4-FFF2-40B4-BE49-F238E27FC236}">
                <a16:creationId xmlns:a16="http://schemas.microsoft.com/office/drawing/2014/main" xmlns="" id="{E421827F-1125-8B45-8EC9-420FC524E18F}"/>
              </a:ext>
            </a:extLst>
          </p:cNvPr>
          <p:cNvSpPr>
            <a:spLocks noGrp="1"/>
          </p:cNvSpPr>
          <p:nvPr>
            <p:ph type="body" sz="half" idx="2"/>
          </p:nvPr>
        </p:nvSpPr>
        <p:spPr>
          <a:xfrm>
            <a:off x="691715" y="2214623"/>
            <a:ext cx="4747289" cy="1631302"/>
          </a:xfrm>
          <a:solidFill>
            <a:schemeClr val="accent5">
              <a:lumMod val="20000"/>
              <a:lumOff val="80000"/>
            </a:schemeClr>
          </a:solidFill>
        </p:spPr>
        <p:txBody>
          <a:bodyPr anchor="ctr">
            <a:normAutofit fontScale="92500" lnSpcReduction="20000"/>
          </a:bodyPr>
          <a:lstStyle/>
          <a:p>
            <a:pPr algn="just"/>
            <a:r>
              <a:rPr lang="uk-UA" sz="1400" dirty="0">
                <a:solidFill>
                  <a:schemeClr val="accent5">
                    <a:lumMod val="50000"/>
                  </a:schemeClr>
                </a:solidFill>
                <a:latin typeface="Times New Roman" panose="02020603050405020304" pitchFamily="18" charset="0"/>
              </a:rPr>
              <a:t>Формальними вважатимуться </a:t>
            </a:r>
            <a:r>
              <a:rPr lang="uk-UA" sz="1400" b="1" dirty="0">
                <a:solidFill>
                  <a:schemeClr val="accent5">
                    <a:lumMod val="50000"/>
                  </a:schemeClr>
                </a:solidFill>
                <a:latin typeface="Times New Roman" panose="02020603050405020304" pitchFamily="18" charset="0"/>
              </a:rPr>
              <a:t>орфографічні / технічні / синтаксичні помилки та описки </a:t>
            </a:r>
            <a:r>
              <a:rPr lang="uk-UA" sz="1400" dirty="0">
                <a:solidFill>
                  <a:schemeClr val="accent5">
                    <a:lumMod val="50000"/>
                  </a:schemeClr>
                </a:solidFill>
                <a:latin typeface="Times New Roman" panose="02020603050405020304" pitchFamily="18" charset="0"/>
              </a:rPr>
              <a:t>в словах та словосполученнях, що зазначені в документах, які надані учасником, за умови, що такі помилки  не впливають на зміст пропозиції</a:t>
            </a:r>
            <a:endParaRPr lang="ru-RU" sz="1400" dirty="0">
              <a:solidFill>
                <a:schemeClr val="accent5">
                  <a:lumMod val="50000"/>
                </a:schemeClr>
              </a:solidFill>
              <a:latin typeface="Times New Roman" panose="02020603050405020304" pitchFamily="18" charset="0"/>
            </a:endParaRPr>
          </a:p>
          <a:p>
            <a:pPr algn="just"/>
            <a:r>
              <a:rPr lang="uk-UA" sz="1400" dirty="0">
                <a:solidFill>
                  <a:schemeClr val="accent5">
                    <a:lumMod val="50000"/>
                  </a:schemeClr>
                </a:solidFill>
                <a:latin typeface="Times New Roman" panose="02020603050405020304" pitchFamily="18" charset="0"/>
              </a:rPr>
              <a:t>У </a:t>
            </a:r>
            <a:r>
              <a:rPr lang="uk-UA" sz="1400" dirty="0">
                <a:solidFill>
                  <a:schemeClr val="accent5">
                    <a:lumMod val="50000"/>
                  </a:schemeClr>
                </a:solidFill>
                <a:latin typeface="Times New Roman" panose="02020603050405020304" pitchFamily="18" charset="0"/>
                <a:hlinkClick r:id="rId4"/>
              </a:rPr>
              <a:t>Коментарі до законодавства України про публічні закупівлі</a:t>
            </a:r>
            <a:r>
              <a:rPr lang="uk-UA" sz="1400" dirty="0">
                <a:solidFill>
                  <a:schemeClr val="accent5">
                    <a:lumMod val="50000"/>
                  </a:schemeClr>
                </a:solidFill>
                <a:latin typeface="Times New Roman" panose="02020603050405020304" pitchFamily="18" charset="0"/>
              </a:rPr>
              <a:t> як приклад формальних (несуттєвих) помилок наводиться відсутність нумерації сторінок або чи підписів на окремих сторінках тендерної пропозиції.</a:t>
            </a:r>
            <a:endParaRPr lang="ru-RU" sz="1400" dirty="0">
              <a:solidFill>
                <a:schemeClr val="accent5">
                  <a:lumMod val="50000"/>
                </a:schemeClr>
              </a:solidFill>
              <a:latin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274638" y="1244016"/>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a:extLst>
              <a:ext uri="{FF2B5EF4-FFF2-40B4-BE49-F238E27FC236}">
                <a16:creationId xmlns:a16="http://schemas.microsoft.com/office/drawing/2014/main" xmlns="" id="{E117C430-4FD4-D544-92A7-42AE953660A7}"/>
              </a:ext>
            </a:extLst>
          </p:cNvPr>
          <p:cNvSpPr/>
          <p:nvPr/>
        </p:nvSpPr>
        <p:spPr>
          <a:xfrm>
            <a:off x="5439004" y="952782"/>
            <a:ext cx="6626871" cy="4154984"/>
          </a:xfrm>
          <a:prstGeom prst="rect">
            <a:avLst/>
          </a:prstGeom>
          <a:ln w="12700">
            <a:solidFill>
              <a:srgbClr val="0432FF"/>
            </a:solidFill>
          </a:ln>
        </p:spPr>
        <p:txBody>
          <a:bodyPr wrap="square">
            <a:spAutoFit/>
          </a:bodyPr>
          <a:lstStyle/>
          <a:p>
            <a:r>
              <a:rPr lang="uk-UA" sz="1200" b="1" dirty="0"/>
              <a:t>Приклад:</a:t>
            </a:r>
            <a:r>
              <a:rPr lang="uk-UA" sz="1200" dirty="0"/>
              <a:t> </a:t>
            </a:r>
            <a:r>
              <a:rPr lang="uk-UA" sz="1200" u="sng" dirty="0">
                <a:hlinkClick r:id="rId5"/>
              </a:rPr>
              <a:t>Скарга на помилкове рішення Замовника про допуск до аукціону іншого учасника</a:t>
            </a:r>
            <a:r>
              <a:rPr lang="uk-UA" sz="1200" dirty="0"/>
              <a:t> </a:t>
            </a:r>
            <a:endParaRPr lang="uk-UA" sz="1200" b="1" i="1" dirty="0"/>
          </a:p>
          <a:p>
            <a:endParaRPr lang="uk-UA" sz="1200" b="1" i="1" dirty="0"/>
          </a:p>
          <a:p>
            <a:r>
              <a:rPr lang="uk-UA" sz="1200" b="1" i="1" dirty="0"/>
              <a:t>Зміст скарги:</a:t>
            </a:r>
            <a:r>
              <a:rPr lang="uk-UA" sz="1200" dirty="0"/>
              <a:t> Скаржник повідомляє, що учасник надав у складі своєї Пропозиції технічну специфікацію, </a:t>
            </a:r>
            <a:r>
              <a:rPr lang="uk-UA" sz="1200" b="1" dirty="0"/>
              <a:t>однак: - документ не складено на фірмовому бланку; - документ не має чіткого вигляду: значна частина документу взагалі є нечитабельними і розібрати, що саме учасник має намір зробити – неможливо</a:t>
            </a:r>
            <a:r>
              <a:rPr lang="uk-UA" sz="1200" dirty="0"/>
              <a:t>.</a:t>
            </a:r>
            <a:r>
              <a:rPr lang="ru-RU" sz="1200" dirty="0"/>
              <a:t> </a:t>
            </a:r>
            <a:r>
              <a:rPr lang="uk-UA" sz="1200" dirty="0"/>
              <a:t>Скановані документи повинні бути викладені в повному обсязі, а саме: мати чіткий вигляд повного завершеного документу, одним або декількома файлами.</a:t>
            </a:r>
            <a:endParaRPr lang="ru-RU" sz="1200" dirty="0"/>
          </a:p>
          <a:p>
            <a:endParaRPr lang="uk-UA" sz="1200" b="1" i="1" dirty="0"/>
          </a:p>
          <a:p>
            <a:r>
              <a:rPr lang="uk-UA" sz="1200" b="1" i="1" dirty="0"/>
              <a:t>Позиція Органу оскарження: </a:t>
            </a:r>
          </a:p>
          <a:p>
            <a:r>
              <a:rPr lang="uk-UA" sz="1200" i="1" u="sng" dirty="0"/>
              <a:t>Щодо оформлення довідки не на фірмовому бланку. </a:t>
            </a:r>
            <a:r>
              <a:rPr lang="uk-UA" sz="1200" dirty="0"/>
              <a:t>Згідно з ч.3 ст. 22 Закону тендерна документація може містити опис та приклади формальних (несуттєвих) помилок, допущення яких учасниками не призведе до відхилення їх пропозицій. </a:t>
            </a:r>
            <a:r>
              <a:rPr lang="uk-UA" sz="1200" b="1" dirty="0"/>
              <a:t>Формальними вважаються помилки, що пов'язані з оформленням тендерної пропозиції та не впливають на зміст пропозиції, а саме – технічні помилки та описки.</a:t>
            </a:r>
            <a:r>
              <a:rPr lang="ru-RU" sz="1200" dirty="0"/>
              <a:t>  </a:t>
            </a:r>
            <a:r>
              <a:rPr lang="uk-UA" sz="1200" dirty="0"/>
              <a:t>Скаржник не довів, що оформлення учасником Пропозиції в наведений вище спосіб впливає на зміст Пропозиції.</a:t>
            </a:r>
            <a:endParaRPr lang="ru-RU" sz="1200" dirty="0"/>
          </a:p>
          <a:p>
            <a:r>
              <a:rPr lang="uk-UA" sz="1200" i="1" u="sng" dirty="0"/>
              <a:t>Щодо доступності зазначеного документа до перегляду. </a:t>
            </a:r>
            <a:r>
              <a:rPr lang="uk-UA" sz="1200" dirty="0"/>
              <a:t>На засіданні Колегії встановлено, що представник Замовника не може прочитати жодного з пунктів зазначеного документа.</a:t>
            </a:r>
            <a:endParaRPr lang="ru-RU" sz="1200" dirty="0"/>
          </a:p>
          <a:p>
            <a:r>
              <a:rPr lang="uk-UA" sz="1200" dirty="0"/>
              <a:t>Враховуючи наведене, учасником надано документ, що не має чіткий вигляд, що не відповідає умовам Документації в цій частині.</a:t>
            </a:r>
            <a:endParaRPr lang="ru-RU" sz="1200" dirty="0"/>
          </a:p>
          <a:p>
            <a:r>
              <a:rPr lang="uk-UA" sz="1200" dirty="0"/>
              <a:t>Враховуючи наведене, Пропозиція учасника не відповідала умовам Документації.</a:t>
            </a:r>
            <a:endParaRPr lang="uk-UA" sz="1200" b="1" dirty="0"/>
          </a:p>
          <a:p>
            <a:r>
              <a:rPr lang="uk-UA" sz="1200" b="1" dirty="0"/>
              <a:t>За результатом розгляду Скарги Органом оскарження зобов'язано замовника скасувати рішення про допущення до аукціону тендерної пропозиції підприємства.</a:t>
            </a:r>
            <a:endParaRPr lang="ru-RU" sz="1200" b="1" dirty="0"/>
          </a:p>
        </p:txBody>
      </p:sp>
      <p:sp>
        <p:nvSpPr>
          <p:cNvPr id="14" name="Заголовок 5">
            <a:extLst>
              <a:ext uri="{FF2B5EF4-FFF2-40B4-BE49-F238E27FC236}">
                <a16:creationId xmlns:a16="http://schemas.microsoft.com/office/drawing/2014/main" xmlns="" id="{D22CB858-A8C2-7C4E-A143-780A2840C368}"/>
              </a:ext>
            </a:extLst>
          </p:cNvPr>
          <p:cNvSpPr txBox="1">
            <a:spLocks/>
          </p:cNvSpPr>
          <p:nvPr/>
        </p:nvSpPr>
        <p:spPr>
          <a:xfrm>
            <a:off x="195711" y="4272328"/>
            <a:ext cx="5164366" cy="1077176"/>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marL="0" lvl="1"/>
            <a:r>
              <a:rPr lang="uk-UA" b="1" kern="0"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4. </a:t>
            </a:r>
            <a:r>
              <a:rPr lang="uk-UA" b="1" kern="0" cap="all" spc="75" dirty="0">
                <a:solidFill>
                  <a:schemeClr val="bg1"/>
                </a:solidFill>
                <a:latin typeface="Times New Roman" panose="02020603050405020304" pitchFamily="18" charset="0"/>
                <a:cs typeface="Times New Roman" panose="02020603050405020304" pitchFamily="18" charset="0"/>
              </a:rPr>
              <a:t>Подавати пропозицію завчасно</a:t>
            </a:r>
          </a:p>
        </p:txBody>
      </p:sp>
      <p:sp>
        <p:nvSpPr>
          <p:cNvPr id="15" name="Текст 8">
            <a:extLst>
              <a:ext uri="{FF2B5EF4-FFF2-40B4-BE49-F238E27FC236}">
                <a16:creationId xmlns:a16="http://schemas.microsoft.com/office/drawing/2014/main" xmlns="" id="{8C14DBF3-663C-7E4C-9F6F-C82EBF1EA4F9}"/>
              </a:ext>
            </a:extLst>
          </p:cNvPr>
          <p:cNvSpPr txBox="1">
            <a:spLocks/>
          </p:cNvSpPr>
          <p:nvPr/>
        </p:nvSpPr>
        <p:spPr>
          <a:xfrm>
            <a:off x="2390604" y="5141311"/>
            <a:ext cx="3778770" cy="1592683"/>
          </a:xfrm>
          <a:prstGeom prst="rect">
            <a:avLst/>
          </a:prstGeom>
          <a:solidFill>
            <a:schemeClr val="accent5">
              <a:lumMod val="20000"/>
              <a:lumOff val="80000"/>
            </a:schemeClr>
          </a:solidFill>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uk-UA" sz="1400" i="1" dirty="0">
                <a:solidFill>
                  <a:schemeClr val="accent5">
                    <a:lumMod val="50000"/>
                  </a:schemeClr>
                </a:solidFill>
                <a:latin typeface="Times New Roman" panose="02020603050405020304" pitchFamily="18" charset="0"/>
              </a:rPr>
              <a:t>Подання тендерної пропозиції можливе виключно в електронній формі.</a:t>
            </a:r>
          </a:p>
          <a:p>
            <a:r>
              <a:rPr lang="uk-UA" sz="1400" i="1" dirty="0">
                <a:solidFill>
                  <a:schemeClr val="accent5">
                    <a:lumMod val="50000"/>
                  </a:schemeClr>
                </a:solidFill>
                <a:latin typeface="Times New Roman" panose="02020603050405020304" pitchFamily="18" charset="0"/>
              </a:rPr>
              <a:t>Не слід подавати тендерну пропозицію в останній момент, оскільки для  завантаження документів через Майданчик та для синхронізації Майданчика з ЦБД потрібен певний час.</a:t>
            </a:r>
          </a:p>
        </p:txBody>
      </p:sp>
      <p:sp>
        <p:nvSpPr>
          <p:cNvPr id="16" name="TextBox 15">
            <a:extLst>
              <a:ext uri="{FF2B5EF4-FFF2-40B4-BE49-F238E27FC236}">
                <a16:creationId xmlns:a16="http://schemas.microsoft.com/office/drawing/2014/main" xmlns="" id="{5968DF4E-AC35-FF41-9B4E-89A8D5865218}"/>
              </a:ext>
            </a:extLst>
          </p:cNvPr>
          <p:cNvSpPr txBox="1"/>
          <p:nvPr/>
        </p:nvSpPr>
        <p:spPr>
          <a:xfrm>
            <a:off x="838196" y="180811"/>
            <a:ext cx="11353804" cy="553998"/>
          </a:xfrm>
          <a:prstGeom prst="rect">
            <a:avLst/>
          </a:prstGeom>
          <a:noFill/>
        </p:spPr>
        <p:txBody>
          <a:bodyPr wrap="square" rtlCol="0">
            <a:spAutoFit/>
          </a:bodyPr>
          <a:lstStyle/>
          <a:p>
            <a:r>
              <a:rPr lang="uk-UA" sz="3000" b="1" dirty="0">
                <a:solidFill>
                  <a:srgbClr val="00B0F0"/>
                </a:solidFill>
                <a:latin typeface="Proxima Nova Rg" panose="02000506030000020004" pitchFamily="50" charset="0"/>
                <a:cs typeface="Gotham Pro" panose="02000503040000020004" pitchFamily="50" charset="0"/>
              </a:rPr>
              <a:t>Рекомендації на стадії підготовки тендерної пропозиції</a:t>
            </a:r>
          </a:p>
        </p:txBody>
      </p:sp>
    </p:spTree>
    <p:extLst>
      <p:ext uri="{BB962C8B-B14F-4D97-AF65-F5344CB8AC3E}">
        <p14:creationId xmlns:p14="http://schemas.microsoft.com/office/powerpoint/2010/main" val="4084263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861458" y="334462"/>
            <a:ext cx="9826973" cy="1077218"/>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Рекомендації </a:t>
            </a:r>
          </a:p>
          <a:p>
            <a:r>
              <a:rPr lang="uk-UA" sz="3200" b="1" dirty="0">
                <a:solidFill>
                  <a:srgbClr val="008BD2"/>
                </a:solidFill>
                <a:latin typeface="Proxima Nova Rg" panose="02000506030000020004" pitchFamily="50" charset="0"/>
                <a:cs typeface="Gotham Pro" panose="02000503040000020004" pitchFamily="50" charset="0"/>
              </a:rPr>
              <a:t>на стадії оскарження рішень замовника</a:t>
            </a:r>
          </a:p>
        </p:txBody>
      </p:sp>
      <p:sp>
        <p:nvSpPr>
          <p:cNvPr id="13" name="Прямоугольник 12">
            <a:extLst>
              <a:ext uri="{FF2B5EF4-FFF2-40B4-BE49-F238E27FC236}">
                <a16:creationId xmlns:a16="http://schemas.microsoft.com/office/drawing/2014/main" xmlns="" id="{1069AD90-26A4-854C-9C64-C86A821AADC1}"/>
              </a:ext>
            </a:extLst>
          </p:cNvPr>
          <p:cNvSpPr/>
          <p:nvPr/>
        </p:nvSpPr>
        <p:spPr>
          <a:xfrm>
            <a:off x="7245810" y="1520893"/>
            <a:ext cx="4442621" cy="2246769"/>
          </a:xfrm>
          <a:prstGeom prst="rect">
            <a:avLst/>
          </a:prstGeom>
          <a:solidFill>
            <a:schemeClr val="accent5">
              <a:lumMod val="20000"/>
              <a:lumOff val="80000"/>
            </a:schemeClr>
          </a:solidFill>
        </p:spPr>
        <p:txBody>
          <a:bodyPr wrap="square">
            <a:spAutoFit/>
          </a:bodyPr>
          <a:lstStyle/>
          <a:p>
            <a:r>
              <a:rPr lang="uk-UA" sz="1400" dirty="0"/>
              <a:t>Орган оскарження під час розгляду скарги</a:t>
            </a:r>
          </a:p>
          <a:p>
            <a:pPr marL="171450" indent="-171450">
              <a:buFont typeface="ArialUnicodeMS" panose="020B0604020202020204" pitchFamily="34" charset="-128"/>
              <a:buChar char="☛"/>
            </a:pPr>
            <a:r>
              <a:rPr lang="uk-UA" sz="1400" dirty="0"/>
              <a:t> </a:t>
            </a:r>
            <a:r>
              <a:rPr lang="uk-UA" sz="1400" b="1" i="1" dirty="0"/>
              <a:t>здійснює розгляд тендерних пропозицій всіх учасників</a:t>
            </a:r>
            <a:r>
              <a:rPr lang="uk-UA" sz="1400" dirty="0"/>
              <a:t> процедури закупівлі і </a:t>
            </a:r>
          </a:p>
          <a:p>
            <a:pPr marL="171450" indent="-171450">
              <a:buFont typeface="ArialUnicodeMS" panose="020B0604020202020204" pitchFamily="34" charset="-128"/>
              <a:buChar char="☛"/>
            </a:pPr>
            <a:r>
              <a:rPr lang="uk-UA" sz="1400" b="1" i="1" dirty="0"/>
              <a:t>дає оцінку всім діям замовника</a:t>
            </a:r>
            <a:r>
              <a:rPr lang="uk-UA" sz="1400" dirty="0"/>
              <a:t> під час проведення ним процедури закупівлі, </a:t>
            </a:r>
          </a:p>
          <a:p>
            <a:pPr marL="171450" indent="-171450">
              <a:buFont typeface="ArialUnicodeMS" panose="020B0604020202020204" pitchFamily="34" charset="-128"/>
              <a:buChar char="☛"/>
            </a:pPr>
            <a:r>
              <a:rPr lang="uk-UA" sz="1400" u="sng" dirty="0"/>
              <a:t>навіть у випадку відсутності таких вимог у скарзі з боку суб’єкта оскарження</a:t>
            </a:r>
            <a:r>
              <a:rPr lang="uk-UA" sz="1400" dirty="0"/>
              <a:t> </a:t>
            </a:r>
          </a:p>
          <a:p>
            <a:r>
              <a:rPr lang="uk-UA" sz="1400" dirty="0"/>
              <a:t>з метою захисту прав та законних інтересів суб’єктів оскарження, зокрема, на недискримінаційний підхід під час розгляду замовником їх тендерних пропозицій.</a:t>
            </a:r>
            <a:endParaRPr lang="ru-RU" sz="1400" dirty="0"/>
          </a:p>
        </p:txBody>
      </p:sp>
      <p:graphicFrame>
        <p:nvGraphicFramePr>
          <p:cNvPr id="8" name="Схема 7">
            <a:extLst>
              <a:ext uri="{FF2B5EF4-FFF2-40B4-BE49-F238E27FC236}">
                <a16:creationId xmlns:a16="http://schemas.microsoft.com/office/drawing/2014/main" xmlns="" id="{8C8D4D20-838B-9B42-86B5-307AFDED7124}"/>
              </a:ext>
            </a:extLst>
          </p:cNvPr>
          <p:cNvGraphicFramePr/>
          <p:nvPr>
            <p:extLst>
              <p:ext uri="{D42A27DB-BD31-4B8C-83A1-F6EECF244321}">
                <p14:modId xmlns:p14="http://schemas.microsoft.com/office/powerpoint/2010/main" val="4268599515"/>
              </p:ext>
            </p:extLst>
          </p:nvPr>
        </p:nvGraphicFramePr>
        <p:xfrm>
          <a:off x="184958" y="1520893"/>
          <a:ext cx="6801378" cy="515006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06468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342781" y="818917"/>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135117" y="228130"/>
            <a:ext cx="10962290" cy="553998"/>
          </a:xfrm>
          <a:prstGeom prst="rect">
            <a:avLst/>
          </a:prstGeom>
          <a:noFill/>
        </p:spPr>
        <p:txBody>
          <a:bodyPr wrap="square" rtlCol="0">
            <a:spAutoFit/>
          </a:bodyPr>
          <a:lstStyle/>
          <a:p>
            <a:r>
              <a:rPr lang="uk-UA" sz="3000" b="1" dirty="0">
                <a:solidFill>
                  <a:schemeClr val="accent5">
                    <a:lumMod val="75000"/>
                  </a:schemeClr>
                </a:solidFill>
                <a:latin typeface="Proxima Nova Rg" panose="02000506030000020004" pitchFamily="50" charset="0"/>
                <a:cs typeface="Gotham Pro" panose="02000503040000020004" pitchFamily="50" charset="0"/>
              </a:rPr>
              <a:t>Рекомендації на стадії оскарження рішень замовника</a:t>
            </a: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773458" y="1012001"/>
            <a:ext cx="7020086" cy="1588764"/>
          </a:xfrm>
          <a:solidFill>
            <a:schemeClr val="accent5">
              <a:lumMod val="75000"/>
            </a:schemeClr>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 </a:t>
            </a:r>
            <a:r>
              <a:rPr lang="uk-UA" sz="2000" b="1" cap="all" spc="75" dirty="0">
                <a:solidFill>
                  <a:schemeClr val="bg1"/>
                </a:solidFill>
                <a:latin typeface="Times New Roman" panose="02020603050405020304" pitchFamily="18" charset="0"/>
                <a:cs typeface="Times New Roman" panose="02020603050405020304" pitchFamily="18" charset="0"/>
              </a:rPr>
              <a:t>належним чином оформлювати скаргу (</a:t>
            </a:r>
            <a:r>
              <a:rPr lang="uk-UA" sz="2000" spc="75" dirty="0">
                <a:solidFill>
                  <a:schemeClr val="bg1"/>
                </a:solidFill>
                <a:latin typeface="Times New Roman" panose="02020603050405020304" pitchFamily="18" charset="0"/>
                <a:cs typeface="Times New Roman" panose="02020603050405020304" pitchFamily="18" charset="0"/>
              </a:rPr>
              <a:t>сплачувати збір, дотримуватись строків подачі скарги). </a:t>
            </a:r>
            <a:endParaRPr lang="ru-RU" sz="2000" cap="all" spc="75" dirty="0">
              <a:solidFill>
                <a:schemeClr val="bg1"/>
              </a:solidFill>
              <a:latin typeface="Times New Roman" panose="02020603050405020304" pitchFamily="18" charset="0"/>
              <a:cs typeface="Times New Roman" panose="02020603050405020304" pitchFamily="18" charset="0"/>
            </a:endParaRPr>
          </a:p>
        </p:txBody>
      </p:sp>
      <p:sp>
        <p:nvSpPr>
          <p:cNvPr id="9" name="Текст 8">
            <a:extLst>
              <a:ext uri="{FF2B5EF4-FFF2-40B4-BE49-F238E27FC236}">
                <a16:creationId xmlns:a16="http://schemas.microsoft.com/office/drawing/2014/main" xmlns="" id="{E421827F-1125-8B45-8EC9-420FC524E18F}"/>
              </a:ext>
            </a:extLst>
          </p:cNvPr>
          <p:cNvSpPr>
            <a:spLocks noGrp="1"/>
          </p:cNvSpPr>
          <p:nvPr>
            <p:ph type="body" sz="half" idx="2"/>
          </p:nvPr>
        </p:nvSpPr>
        <p:spPr>
          <a:xfrm>
            <a:off x="7049489" y="2303799"/>
            <a:ext cx="4669545" cy="2772698"/>
          </a:xfrm>
          <a:solidFill>
            <a:schemeClr val="accent5">
              <a:lumMod val="20000"/>
              <a:lumOff val="80000"/>
            </a:schemeClr>
          </a:solidFill>
        </p:spPr>
        <p:txBody>
          <a:bodyPr anchor="ctr">
            <a:normAutofit/>
          </a:bodyPr>
          <a:lstStyle/>
          <a:p>
            <a:r>
              <a:rPr lang="uk-UA" i="1" dirty="0">
                <a:solidFill>
                  <a:schemeClr val="accent5">
                    <a:lumMod val="50000"/>
                  </a:schemeClr>
                </a:solidFill>
                <a:latin typeface="Times New Roman" panose="02020603050405020304" pitchFamily="18" charset="0"/>
              </a:rPr>
              <a:t>Скарга в АМКУ </a:t>
            </a:r>
            <a:r>
              <a:rPr lang="uk-UA" b="1" i="1" dirty="0">
                <a:solidFill>
                  <a:schemeClr val="accent5">
                    <a:lumMod val="50000"/>
                  </a:schemeClr>
                </a:solidFill>
                <a:latin typeface="Times New Roman" panose="02020603050405020304" pitchFamily="18" charset="0"/>
              </a:rPr>
              <a:t>є платною</a:t>
            </a:r>
            <a:r>
              <a:rPr lang="uk-UA" i="1" dirty="0">
                <a:solidFill>
                  <a:schemeClr val="accent5">
                    <a:lumMod val="50000"/>
                  </a:schemeClr>
                </a:solidFill>
                <a:latin typeface="Times New Roman" panose="02020603050405020304" pitchFamily="18" charset="0"/>
              </a:rPr>
              <a:t>, вартість подання скарги зазначена в </a:t>
            </a:r>
            <a:r>
              <a:rPr lang="uk-UA" i="1" dirty="0">
                <a:solidFill>
                  <a:schemeClr val="accent5">
                    <a:lumMod val="50000"/>
                  </a:schemeClr>
                </a:solidFill>
                <a:latin typeface="Times New Roman" panose="02020603050405020304" pitchFamily="18" charset="0"/>
                <a:hlinkClick r:id="rId4"/>
              </a:rPr>
              <a:t>постанові КМУ від 23 березня 2016 р. № 291</a:t>
            </a:r>
            <a:r>
              <a:rPr lang="uk-UA" i="1" dirty="0">
                <a:solidFill>
                  <a:schemeClr val="accent5">
                    <a:lumMod val="50000"/>
                  </a:schemeClr>
                </a:solidFill>
                <a:latin typeface="Times New Roman" panose="02020603050405020304" pitchFamily="18" charset="0"/>
              </a:rPr>
              <a:t>. </a:t>
            </a:r>
          </a:p>
          <a:p>
            <a:r>
              <a:rPr lang="uk-UA" i="1" dirty="0">
                <a:solidFill>
                  <a:schemeClr val="accent5">
                    <a:lumMod val="50000"/>
                  </a:schemeClr>
                </a:solidFill>
                <a:latin typeface="Times New Roman" panose="02020603050405020304" pitchFamily="18" charset="0"/>
              </a:rPr>
              <a:t>Без прикріпленого платіжного доручення, що підтверджує внесення плати за подання скарги, АМКУ не прийме скаргу до розгляду та вона буде відхилена.</a:t>
            </a:r>
            <a:endParaRPr lang="ru-RU" i="1" dirty="0">
              <a:solidFill>
                <a:schemeClr val="accent5">
                  <a:lumMod val="50000"/>
                </a:schemeClr>
              </a:solidFill>
              <a:latin typeface="Times New Roman" panose="02020603050405020304" pitchFamily="18" charset="0"/>
            </a:endParaRPr>
          </a:p>
          <a:p>
            <a:r>
              <a:rPr lang="uk-UA" i="1" dirty="0">
                <a:solidFill>
                  <a:schemeClr val="accent5">
                    <a:lumMod val="50000"/>
                  </a:schemeClr>
                </a:solidFill>
                <a:latin typeface="Times New Roman" panose="02020603050405020304" pitchFamily="18" charset="0"/>
              </a:rPr>
              <a:t>За даними АМК України саме відсутність оплати за подачу скарги є найпоширенішою «помилкою» скаржників, такі випадки складають близько 80% від усіх поданих скарг.</a:t>
            </a:r>
            <a:endParaRPr lang="ru-RU" i="1" dirty="0">
              <a:solidFill>
                <a:schemeClr val="accent5">
                  <a:lumMod val="50000"/>
                </a:schemeClr>
              </a:solidFill>
              <a:latin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11837219" y="4212584"/>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a:extLst>
              <a:ext uri="{FF2B5EF4-FFF2-40B4-BE49-F238E27FC236}">
                <a16:creationId xmlns:a16="http://schemas.microsoft.com/office/drawing/2014/main" xmlns="" id="{85AE8FD5-1780-1C4B-904F-2DBE4E9C7AE4}"/>
              </a:ext>
            </a:extLst>
          </p:cNvPr>
          <p:cNvSpPr/>
          <p:nvPr/>
        </p:nvSpPr>
        <p:spPr>
          <a:xfrm>
            <a:off x="1254917" y="2848778"/>
            <a:ext cx="5676387" cy="3108543"/>
          </a:xfrm>
          <a:prstGeom prst="rect">
            <a:avLst/>
          </a:prstGeom>
          <a:ln w="12700">
            <a:solidFill>
              <a:srgbClr val="0432FF"/>
            </a:solidFill>
          </a:ln>
        </p:spPr>
        <p:txBody>
          <a:bodyPr wrap="square">
            <a:spAutoFit/>
          </a:bodyPr>
          <a:lstStyle/>
          <a:p>
            <a:endParaRPr lang="uk-UA" sz="1400" b="1" dirty="0"/>
          </a:p>
          <a:p>
            <a:r>
              <a:rPr lang="uk-UA" sz="1400" b="1" dirty="0"/>
              <a:t>Приклад: </a:t>
            </a:r>
            <a:r>
              <a:rPr lang="uk-UA" sz="1400" u="sng" dirty="0">
                <a:hlinkClick r:id="rId5"/>
              </a:rPr>
              <a:t>Рішення від 18.04.2019 № 4743.pdf</a:t>
            </a:r>
            <a:endParaRPr lang="ru-RU" sz="1400" dirty="0"/>
          </a:p>
          <a:p>
            <a:r>
              <a:rPr lang="uk-UA" sz="1400" dirty="0"/>
              <a:t>Органом оскарження залишено скаргу товариства без розгляду на підставі того, що вона не відповідає вимогам ч.1 ст. 18 Закону, а саме – </a:t>
            </a:r>
            <a:r>
              <a:rPr lang="uk-UA" sz="1400" b="1" i="1" dirty="0"/>
              <a:t>відсутній документ про здійснення оплати </a:t>
            </a:r>
            <a:r>
              <a:rPr lang="uk-UA" sz="1400" dirty="0"/>
              <a:t>за подання скарги до органу оскарження та </a:t>
            </a:r>
            <a:r>
              <a:rPr lang="uk-UA" sz="1400" b="1" i="1" dirty="0"/>
              <a:t>відсутні місце проживання (місцезнаходження) суб'єкта оскарження.</a:t>
            </a:r>
          </a:p>
          <a:p>
            <a:endParaRPr lang="uk-UA" sz="1400" b="1" i="1" dirty="0"/>
          </a:p>
          <a:p>
            <a:endParaRPr lang="ru-RU" sz="1400" dirty="0"/>
          </a:p>
          <a:p>
            <a:r>
              <a:rPr lang="uk-UA" sz="1400" b="1" dirty="0"/>
              <a:t>Приклад:</a:t>
            </a:r>
            <a:r>
              <a:rPr lang="uk-UA" sz="1400" dirty="0"/>
              <a:t> </a:t>
            </a:r>
            <a:r>
              <a:rPr lang="uk-UA" sz="1400" u="sng" dirty="0">
                <a:hlinkClick r:id="rId6"/>
              </a:rPr>
              <a:t>Рішення від 13.04.2018 № 3446.pdf</a:t>
            </a:r>
            <a:endParaRPr lang="ru-RU" sz="1400" dirty="0"/>
          </a:p>
          <a:p>
            <a:r>
              <a:rPr lang="uk-UA" sz="1400" dirty="0"/>
              <a:t>Органом оскарження залишено скаргу підприємства за № UA-2018-02-14-001012-c.a1 без розгляду на підставі того, що </a:t>
            </a:r>
            <a:r>
              <a:rPr lang="uk-UA" sz="1400" b="1" i="1" dirty="0"/>
              <a:t>скарга подана з порушенням строків</a:t>
            </a:r>
            <a:r>
              <a:rPr lang="uk-UA" sz="1400" dirty="0"/>
              <a:t>, передбачених ч.2 ст. 18 Закону.</a:t>
            </a:r>
          </a:p>
          <a:p>
            <a:endParaRPr lang="ru-RU" sz="1400" dirty="0"/>
          </a:p>
        </p:txBody>
      </p:sp>
    </p:spTree>
    <p:extLst>
      <p:ext uri="{BB962C8B-B14F-4D97-AF65-F5344CB8AC3E}">
        <p14:creationId xmlns:p14="http://schemas.microsoft.com/office/powerpoint/2010/main" val="880266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721010" y="942489"/>
            <a:ext cx="3956197" cy="1119664"/>
          </a:xfrm>
          <a:solidFill>
            <a:schemeClr val="accent5">
              <a:lumMod val="75000"/>
            </a:schemeClr>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 </a:t>
            </a:r>
            <a:r>
              <a:rPr lang="uk-UA" sz="2000" b="1" cap="all" spc="75" dirty="0">
                <a:solidFill>
                  <a:schemeClr val="bg1"/>
                </a:solidFill>
                <a:latin typeface="Times New Roman" panose="02020603050405020304" pitchFamily="18" charset="0"/>
                <a:cs typeface="Times New Roman" panose="02020603050405020304" pitchFamily="18" charset="0"/>
              </a:rPr>
              <a:t>Обґрунтовувати </a:t>
            </a:r>
            <a:br>
              <a:rPr lang="uk-UA" sz="2000" b="1" cap="all" spc="75" dirty="0">
                <a:solidFill>
                  <a:schemeClr val="bg1"/>
                </a:solidFill>
                <a:latin typeface="Times New Roman" panose="02020603050405020304" pitchFamily="18" charset="0"/>
                <a:cs typeface="Times New Roman" panose="02020603050405020304" pitchFamily="18" charset="0"/>
              </a:rPr>
            </a:br>
            <a:r>
              <a:rPr lang="uk-UA" sz="2000" b="1" cap="all" spc="75" dirty="0">
                <a:solidFill>
                  <a:schemeClr val="bg1"/>
                </a:solidFill>
                <a:latin typeface="Times New Roman" panose="02020603050405020304" pitchFamily="18" charset="0"/>
                <a:cs typeface="Times New Roman" panose="02020603050405020304" pitchFamily="18" charset="0"/>
              </a:rPr>
              <a:t>свою позицію</a:t>
            </a:r>
            <a:endParaRPr lang="ru-RU" sz="2000" cap="all" spc="75" dirty="0">
              <a:solidFill>
                <a:schemeClr val="bg1"/>
              </a:solidFill>
              <a:latin typeface="Times New Roman" panose="02020603050405020304" pitchFamily="18" charset="0"/>
              <a:cs typeface="Times New Roman" panose="02020603050405020304" pitchFamily="18" charset="0"/>
            </a:endParaRPr>
          </a:p>
        </p:txBody>
      </p:sp>
      <p:sp>
        <p:nvSpPr>
          <p:cNvPr id="9" name="Текст 8">
            <a:extLst>
              <a:ext uri="{FF2B5EF4-FFF2-40B4-BE49-F238E27FC236}">
                <a16:creationId xmlns:a16="http://schemas.microsoft.com/office/drawing/2014/main" xmlns="" id="{E421827F-1125-8B45-8EC9-420FC524E18F}"/>
              </a:ext>
            </a:extLst>
          </p:cNvPr>
          <p:cNvSpPr>
            <a:spLocks noGrp="1"/>
          </p:cNvSpPr>
          <p:nvPr>
            <p:ph type="body" sz="half" idx="2"/>
          </p:nvPr>
        </p:nvSpPr>
        <p:spPr>
          <a:xfrm>
            <a:off x="4677131" y="1233443"/>
            <a:ext cx="4368412" cy="1903641"/>
          </a:xfrm>
          <a:solidFill>
            <a:schemeClr val="accent5">
              <a:lumMod val="20000"/>
              <a:lumOff val="80000"/>
            </a:schemeClr>
          </a:solidFill>
        </p:spPr>
        <p:txBody>
          <a:bodyPr anchor="ctr">
            <a:normAutofit/>
          </a:bodyPr>
          <a:lstStyle/>
          <a:p>
            <a:r>
              <a:rPr lang="uk-UA" sz="1500" dirty="0">
                <a:solidFill>
                  <a:schemeClr val="accent5">
                    <a:lumMod val="50000"/>
                  </a:schemeClr>
                </a:solidFill>
                <a:latin typeface="Times New Roman" panose="02020603050405020304" pitchFamily="18" charset="0"/>
              </a:rPr>
              <a:t>В процесі оскарження скаржнику слід зазначити:</a:t>
            </a:r>
          </a:p>
          <a:p>
            <a:pPr marL="285750" indent="-285750">
              <a:buFont typeface="Wingdings" pitchFamily="2" charset="2"/>
              <a:buChar char="Ø"/>
            </a:pPr>
            <a:r>
              <a:rPr lang="uk-UA" sz="1500" dirty="0">
                <a:solidFill>
                  <a:schemeClr val="accent5">
                    <a:lumMod val="50000"/>
                  </a:schemeClr>
                </a:solidFill>
                <a:latin typeface="Times New Roman" panose="02020603050405020304" pitchFamily="18" charset="0"/>
              </a:rPr>
              <a:t>обставини/ факти, які потрібно довести в скарзі</a:t>
            </a:r>
            <a:r>
              <a:rPr lang="en-US" sz="1500" dirty="0">
                <a:solidFill>
                  <a:schemeClr val="accent5">
                    <a:lumMod val="50000"/>
                  </a:schemeClr>
                </a:solidFill>
                <a:latin typeface="Times New Roman" panose="02020603050405020304" pitchFamily="18" charset="0"/>
              </a:rPr>
              <a:t>;</a:t>
            </a:r>
            <a:endParaRPr lang="uk-UA" sz="1500" dirty="0">
              <a:solidFill>
                <a:schemeClr val="accent5">
                  <a:lumMod val="50000"/>
                </a:schemeClr>
              </a:solidFill>
              <a:latin typeface="Times New Roman" panose="02020603050405020304" pitchFamily="18" charset="0"/>
            </a:endParaRPr>
          </a:p>
          <a:p>
            <a:pPr marL="285750" indent="-285750">
              <a:buFont typeface="Wingdings" pitchFamily="2" charset="2"/>
              <a:buChar char="Ø"/>
            </a:pPr>
            <a:r>
              <a:rPr lang="uk-UA" sz="1500" dirty="0">
                <a:solidFill>
                  <a:schemeClr val="accent5">
                    <a:lumMod val="50000"/>
                  </a:schemeClr>
                </a:solidFill>
                <a:latin typeface="Times New Roman" panose="02020603050405020304" pitchFamily="18" charset="0"/>
              </a:rPr>
              <a:t>умови тендерної документації, які вважаються дискримінаційними та чому</a:t>
            </a:r>
            <a:r>
              <a:rPr lang="en-US" sz="1500" dirty="0">
                <a:solidFill>
                  <a:schemeClr val="accent5">
                    <a:lumMod val="50000"/>
                  </a:schemeClr>
                </a:solidFill>
                <a:latin typeface="Times New Roman" panose="02020603050405020304" pitchFamily="18" charset="0"/>
              </a:rPr>
              <a:t>;</a:t>
            </a:r>
            <a:endParaRPr lang="uk-UA" sz="1500" dirty="0">
              <a:solidFill>
                <a:schemeClr val="accent5">
                  <a:lumMod val="50000"/>
                </a:schemeClr>
              </a:solidFill>
              <a:latin typeface="Times New Roman" panose="02020603050405020304" pitchFamily="18" charset="0"/>
            </a:endParaRPr>
          </a:p>
          <a:p>
            <a:pPr marL="285750" indent="-285750">
              <a:buFont typeface="Wingdings" pitchFamily="2" charset="2"/>
              <a:buChar char="Ø"/>
            </a:pPr>
            <a:r>
              <a:rPr lang="uk-UA" sz="1500" dirty="0">
                <a:solidFill>
                  <a:schemeClr val="accent5">
                    <a:lumMod val="50000"/>
                  </a:schemeClr>
                </a:solidFill>
                <a:latin typeface="Times New Roman" panose="02020603050405020304" pitchFamily="18" charset="0"/>
              </a:rPr>
              <a:t>документально підтвердити свою позицію.</a:t>
            </a:r>
          </a:p>
        </p:txBody>
      </p:sp>
      <p:sp>
        <p:nvSpPr>
          <p:cNvPr id="13" name="Прямоугольник 12">
            <a:extLst>
              <a:ext uri="{FF2B5EF4-FFF2-40B4-BE49-F238E27FC236}">
                <a16:creationId xmlns:a16="http://schemas.microsoft.com/office/drawing/2014/main" xmlns="" id="{63380099-FC38-284B-B982-B31E9EE95A66}"/>
              </a:ext>
            </a:extLst>
          </p:cNvPr>
          <p:cNvSpPr/>
          <p:nvPr/>
        </p:nvSpPr>
        <p:spPr>
          <a:xfrm>
            <a:off x="217203" y="2353890"/>
            <a:ext cx="4460004" cy="3785652"/>
          </a:xfrm>
          <a:prstGeom prst="rect">
            <a:avLst/>
          </a:prstGeom>
          <a:ln w="12700">
            <a:solidFill>
              <a:srgbClr val="0432FF"/>
            </a:solidFill>
          </a:ln>
        </p:spPr>
        <p:txBody>
          <a:bodyPr wrap="square">
            <a:spAutoFit/>
          </a:bodyPr>
          <a:lstStyle/>
          <a:p>
            <a:r>
              <a:rPr lang="uk-UA" sz="1200" b="1" dirty="0"/>
              <a:t>Приклад: </a:t>
            </a:r>
            <a:r>
              <a:rPr lang="uk-UA" sz="1200" u="sng" dirty="0">
                <a:hlinkClick r:id="rId4"/>
              </a:rPr>
              <a:t>Скарга на помилкове рішення Замовника про допуск до аукціону іншого учасника</a:t>
            </a:r>
            <a:endParaRPr lang="uk-UA" sz="1200" u="sng" dirty="0"/>
          </a:p>
          <a:p>
            <a:endParaRPr lang="uk-UA" sz="1200" b="1" i="1" u="sng" dirty="0"/>
          </a:p>
          <a:p>
            <a:r>
              <a:rPr lang="uk-UA" sz="1200" b="1" i="1" dirty="0"/>
              <a:t>Зміст скарги:</a:t>
            </a:r>
            <a:r>
              <a:rPr lang="uk-UA" sz="1200" dirty="0"/>
              <a:t> Скаржник повідомляє про порушення Замовником порядку проведення процедури закупівлі з огляду на те, що учасник у довідці повинен був надати інформацію про наявність щонайменше двох одиниць техніки. В порушення цього, учасником було надано інформацію про наявність у нього лише по одній одиниці механізмів, тоді як у формі довідки та у примітці до неї названі механізми вимагаються у множині (тобто не менше двох).</a:t>
            </a:r>
          </a:p>
          <a:p>
            <a:endParaRPr lang="ru-RU" sz="1200" dirty="0"/>
          </a:p>
          <a:p>
            <a:r>
              <a:rPr lang="uk-UA" sz="1200" b="1" i="1" dirty="0"/>
              <a:t>Позиція Органу оскарження:</a:t>
            </a:r>
          </a:p>
          <a:p>
            <a:r>
              <a:rPr lang="uk-UA" sz="1200" dirty="0"/>
              <a:t>Скаржник не довів, що для виконання послуг за процедурою закупівлі відповідно до діючих норм і правил необхідно мати щонайменше дві одиниці зазначеного вище обладнання. </a:t>
            </a:r>
            <a:endParaRPr lang="ru-RU" sz="1200" dirty="0"/>
          </a:p>
          <a:p>
            <a:r>
              <a:rPr lang="uk-UA" sz="1200" dirty="0"/>
              <a:t>Враховуючи наведене, а також наявність інформації щодо машин, механізмів тощо </a:t>
            </a:r>
            <a:r>
              <a:rPr lang="uk-UA" sz="1200" b="1" dirty="0"/>
              <a:t>учасник не порушив умови Документації в цій частині, у зв'язку з чим відсутні підстави для задоволення Скарги в цій частині.</a:t>
            </a:r>
            <a:endParaRPr lang="ru-RU" sz="1200" b="1" dirty="0"/>
          </a:p>
        </p:txBody>
      </p:sp>
      <p:sp>
        <p:nvSpPr>
          <p:cNvPr id="14" name="Прямоугольник 13">
            <a:extLst>
              <a:ext uri="{FF2B5EF4-FFF2-40B4-BE49-F238E27FC236}">
                <a16:creationId xmlns:a16="http://schemas.microsoft.com/office/drawing/2014/main" xmlns="" id="{A3948189-17D7-B74F-B63D-0E9B496B1541}"/>
              </a:ext>
            </a:extLst>
          </p:cNvPr>
          <p:cNvSpPr/>
          <p:nvPr/>
        </p:nvSpPr>
        <p:spPr>
          <a:xfrm>
            <a:off x="5327703" y="3107217"/>
            <a:ext cx="6537434" cy="3416320"/>
          </a:xfrm>
          <a:prstGeom prst="rect">
            <a:avLst/>
          </a:prstGeom>
          <a:ln w="12700">
            <a:solidFill>
              <a:srgbClr val="0432FF"/>
            </a:solidFill>
          </a:ln>
        </p:spPr>
        <p:txBody>
          <a:bodyPr wrap="square">
            <a:spAutoFit/>
          </a:bodyPr>
          <a:lstStyle/>
          <a:p>
            <a:r>
              <a:rPr lang="uk-UA" sz="1200" b="1" dirty="0"/>
              <a:t>Приклад:</a:t>
            </a:r>
            <a:r>
              <a:rPr lang="uk-UA" sz="1200" dirty="0"/>
              <a:t> </a:t>
            </a:r>
            <a:r>
              <a:rPr lang="uk-UA" sz="1200" u="sng" dirty="0">
                <a:hlinkClick r:id="rId5"/>
              </a:rPr>
              <a:t>Скарга на помилкове рішення Замовника про допуск до аукціону інших учасників</a:t>
            </a:r>
            <a:r>
              <a:rPr lang="uk-UA" sz="1200" dirty="0"/>
              <a:t> </a:t>
            </a:r>
            <a:endParaRPr lang="uk-UA" sz="1200" b="1" i="1" dirty="0"/>
          </a:p>
          <a:p>
            <a:endParaRPr lang="uk-UA" sz="1200" b="1" i="1" dirty="0"/>
          </a:p>
          <a:p>
            <a:r>
              <a:rPr lang="uk-UA" sz="1200" b="1" i="1" dirty="0"/>
              <a:t>Зміст скарги:</a:t>
            </a:r>
            <a:r>
              <a:rPr lang="uk-UA" sz="1200" dirty="0"/>
              <a:t> На думку Скаржника Замовником порушено порядок проведення Процедури закупівлі та помилково допущено до аукціону учасника, оскільки в порушення умов Документації учасниками не надано актів виконаних робіт в повному обсязі та перекладів українською мовою </a:t>
            </a:r>
            <a:r>
              <a:rPr lang="uk-UA" sz="1200" dirty="0" err="1"/>
              <a:t>апостилей</a:t>
            </a:r>
            <a:r>
              <a:rPr lang="uk-UA" sz="1200" dirty="0"/>
              <a:t>, які є частиною документів та засвідчують їх легальність. Відсутність окремих сторінок у вказаних документах свідчить про невиконання учасником обов'язку по їх наданню.</a:t>
            </a:r>
          </a:p>
          <a:p>
            <a:endParaRPr lang="uk-UA" sz="1200" b="1" i="1" dirty="0"/>
          </a:p>
          <a:p>
            <a:r>
              <a:rPr lang="uk-UA" sz="1200" b="1" i="1" dirty="0"/>
              <a:t>Позиція Органу оскарження:</a:t>
            </a:r>
          </a:p>
          <a:p>
            <a:r>
              <a:rPr lang="uk-UA" sz="1200" dirty="0"/>
              <a:t>Документація не містить вимог щодо необхідності надання у складі Пропозиції перекладу </a:t>
            </a:r>
            <a:r>
              <a:rPr lang="uk-UA" sz="1200" dirty="0" err="1"/>
              <a:t>апостилей</a:t>
            </a:r>
            <a:r>
              <a:rPr lang="uk-UA" sz="1200" dirty="0"/>
              <a:t>, зокрема, у разі якщо учасник є резидентом України. </a:t>
            </a:r>
          </a:p>
          <a:p>
            <a:r>
              <a:rPr lang="uk-UA" sz="1200" dirty="0"/>
              <a:t>Щодо надання актів виконаних робіт встановлено, що договір не містить інформації про те, що додатки до додаткових угод є невід'ємними частинами договору. Виходячи з умов Документації, Замовником вимагалось надання наведених вище документів, що підтверджують виконання договорів, а не повністю виконаних договорів, у зв'язку з чим відсутні підстави для задоволення Скарги. </a:t>
            </a:r>
            <a:endParaRPr lang="ru-RU" sz="1200" dirty="0"/>
          </a:p>
          <a:p>
            <a:r>
              <a:rPr lang="uk-UA" sz="1200" b="1" dirty="0"/>
              <a:t>За результатом розгляду Скарги Органом оскарження відмовлено у задоволенні скарги.</a:t>
            </a:r>
            <a:endParaRPr lang="ru-RU" sz="1200" b="1" dirty="0"/>
          </a:p>
        </p:txBody>
      </p:sp>
      <p:sp>
        <p:nvSpPr>
          <p:cNvPr id="12" name="TextBox 11">
            <a:extLst>
              <a:ext uri="{FF2B5EF4-FFF2-40B4-BE49-F238E27FC236}">
                <a16:creationId xmlns:a16="http://schemas.microsoft.com/office/drawing/2014/main" xmlns="" id="{797361BC-BA89-A241-AD96-57F90B7777E4}"/>
              </a:ext>
            </a:extLst>
          </p:cNvPr>
          <p:cNvSpPr txBox="1"/>
          <p:nvPr/>
        </p:nvSpPr>
        <p:spPr>
          <a:xfrm>
            <a:off x="1078721" y="153287"/>
            <a:ext cx="10962290" cy="553998"/>
          </a:xfrm>
          <a:prstGeom prst="rect">
            <a:avLst/>
          </a:prstGeom>
          <a:noFill/>
        </p:spPr>
        <p:txBody>
          <a:bodyPr wrap="square" rtlCol="0">
            <a:spAutoFit/>
          </a:bodyPr>
          <a:lstStyle/>
          <a:p>
            <a:r>
              <a:rPr lang="uk-UA" sz="3000" b="1" dirty="0">
                <a:solidFill>
                  <a:schemeClr val="accent5">
                    <a:lumMod val="75000"/>
                  </a:schemeClr>
                </a:solidFill>
                <a:latin typeface="Proxima Nova Rg" panose="02000506030000020004" pitchFamily="50" charset="0"/>
                <a:cs typeface="Gotham Pro" panose="02000503040000020004" pitchFamily="50" charset="0"/>
              </a:rPr>
              <a:t>Рекомендації на стадії оскарження рішень замовника</a:t>
            </a:r>
          </a:p>
        </p:txBody>
      </p:sp>
    </p:spTree>
    <p:extLst>
      <p:ext uri="{BB962C8B-B14F-4D97-AF65-F5344CB8AC3E}">
        <p14:creationId xmlns:p14="http://schemas.microsoft.com/office/powerpoint/2010/main" val="1350134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515254" y="1063875"/>
            <a:ext cx="8232196" cy="1393857"/>
          </a:xfrm>
          <a:solidFill>
            <a:schemeClr val="accent5">
              <a:lumMod val="75000"/>
            </a:schemeClr>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3. </a:t>
            </a:r>
            <a:r>
              <a:rPr lang="uk-UA" sz="2000" b="1" cap="all" spc="75" dirty="0">
                <a:solidFill>
                  <a:schemeClr val="bg1"/>
                </a:solidFill>
                <a:latin typeface="Times New Roman" panose="02020603050405020304" pitchFamily="18" charset="0"/>
                <a:cs typeface="Times New Roman" panose="02020603050405020304" pitchFamily="18" charset="0"/>
              </a:rPr>
              <a:t>документально підтверджувати свою позицію, </a:t>
            </a:r>
            <a:r>
              <a:rPr lang="uk-UA" sz="2000" spc="75" dirty="0">
                <a:solidFill>
                  <a:schemeClr val="bg1"/>
                </a:solidFill>
                <a:latin typeface="Times New Roman" panose="02020603050405020304" pitchFamily="18" charset="0"/>
                <a:cs typeface="Times New Roman" panose="02020603050405020304" pitchFamily="18" charset="0"/>
              </a:rPr>
              <a:t>яким чином така умова документації порушує права та інтереси заявника, та обмежує його у подачі власної тендерної пропозиції</a:t>
            </a:r>
            <a:endParaRPr lang="ru-RU" sz="2000" cap="all" spc="75" dirty="0">
              <a:solidFill>
                <a:schemeClr val="bg1"/>
              </a:solidFill>
              <a:latin typeface="Times New Roman" panose="02020603050405020304" pitchFamily="18" charset="0"/>
              <a:cs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11837219" y="4212584"/>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a:extLst>
              <a:ext uri="{FF2B5EF4-FFF2-40B4-BE49-F238E27FC236}">
                <a16:creationId xmlns:a16="http://schemas.microsoft.com/office/drawing/2014/main" xmlns="" id="{85AE8FD5-1780-1C4B-904F-2DBE4E9C7AE4}"/>
              </a:ext>
            </a:extLst>
          </p:cNvPr>
          <p:cNvSpPr/>
          <p:nvPr/>
        </p:nvSpPr>
        <p:spPr>
          <a:xfrm>
            <a:off x="1528412" y="2571975"/>
            <a:ext cx="10340646" cy="3754874"/>
          </a:xfrm>
          <a:prstGeom prst="rect">
            <a:avLst/>
          </a:prstGeom>
          <a:ln w="12700">
            <a:solidFill>
              <a:srgbClr val="0432FF"/>
            </a:solidFill>
          </a:ln>
        </p:spPr>
        <p:txBody>
          <a:bodyPr wrap="square">
            <a:spAutoFit/>
          </a:bodyPr>
          <a:lstStyle/>
          <a:p>
            <a:r>
              <a:rPr lang="uk-UA" sz="1400" b="1" dirty="0"/>
              <a:t>Приклад: </a:t>
            </a:r>
            <a:r>
              <a:rPr lang="uk-UA" sz="1400" u="sng" dirty="0">
                <a:hlinkClick r:id="rId4"/>
              </a:rPr>
              <a:t>Скарга на порушення порядку проведення процедури закупівлі</a:t>
            </a:r>
            <a:r>
              <a:rPr lang="uk-UA" sz="1400" dirty="0"/>
              <a:t> </a:t>
            </a:r>
          </a:p>
          <a:p>
            <a:endParaRPr lang="uk-UA" sz="1400" b="1" i="1" dirty="0"/>
          </a:p>
          <a:p>
            <a:r>
              <a:rPr lang="uk-UA" sz="1400" b="1" i="1" dirty="0"/>
              <a:t>Зміст скарги:</a:t>
            </a:r>
            <a:r>
              <a:rPr lang="uk-UA" sz="1400" dirty="0"/>
              <a:t> Скаржник повідомляє про порушення Замовником порядку проведення Процедури закупівлі оскільки, на його думку, у тендерній документації містяться умови, які суперечать чинному законодавству, нормативних актам та документам у сфері проектування, не усунення яких, за інформацією Скаржника, зумовлює порушення його права брати участь у Процедурі закупівлі.</a:t>
            </a:r>
            <a:endParaRPr lang="ru-RU" sz="1400" dirty="0"/>
          </a:p>
          <a:p>
            <a:r>
              <a:rPr lang="uk-UA" sz="1400" dirty="0"/>
              <a:t>Скаржник зауважує, що в додатку 7 Документації зазначена необхідність влаштування </a:t>
            </a:r>
            <a:r>
              <a:rPr lang="uk-UA" sz="1400" dirty="0" err="1"/>
              <a:t>вирівнюючого</a:t>
            </a:r>
            <a:r>
              <a:rPr lang="uk-UA" sz="1400" dirty="0"/>
              <a:t> шару асфальтобетонного покриття середньою товщиною 8 см, що, як вказує Скаржник, суперечить вимогам ДБН В.2.3-4:2015 "Автомобільні дороги. Частина І. Проектування. Частина II. Будівництво" та пункту 5.4.2. ДСТУ-Н Б В.2.3- 38:2016 "Настанова з влаштування захисних шарів зносу покриття дорожнього одягу автомобільних доріг", адже, за інформацією Скаржника, згідно з даними нормативними документами, мінімальна товщина шару крупнозернистого асфальтобетону повинна бути не менше 10 см.</a:t>
            </a:r>
            <a:endParaRPr lang="ru-RU" sz="1400" dirty="0"/>
          </a:p>
          <a:p>
            <a:r>
              <a:rPr lang="uk-UA" sz="1400" dirty="0"/>
              <a:t> </a:t>
            </a:r>
            <a:endParaRPr lang="ru-RU" sz="1400" dirty="0"/>
          </a:p>
          <a:p>
            <a:r>
              <a:rPr lang="uk-UA" sz="1400" b="1" i="1" dirty="0"/>
              <a:t>Позиція Органу оскарження:</a:t>
            </a:r>
            <a:endParaRPr lang="uk-UA" sz="1400" dirty="0"/>
          </a:p>
          <a:p>
            <a:r>
              <a:rPr lang="uk-UA" sz="1400" dirty="0"/>
              <a:t>Скаржник не довів та документально не підтвердив неможливість виконання наведеної вище умови Документації, а також не надав документального підтвердження</a:t>
            </a:r>
            <a:r>
              <a:rPr lang="uk-UA" sz="1400" b="1" dirty="0"/>
              <a:t>, яким чином наведена вище умова Документації порушує його права та законні інтереси, пов'язані з участю у Процедурі закупівлі</a:t>
            </a:r>
            <a:r>
              <a:rPr lang="uk-UA" sz="1400" dirty="0"/>
              <a:t>, та позбавляє можливості подати свою тендерну пропозицію через наявні умови Документації, у зв'язку з чим відсутні підстави для задоволення Скарги.</a:t>
            </a:r>
            <a:endParaRPr lang="ru-RU" sz="1400" dirty="0"/>
          </a:p>
          <a:p>
            <a:r>
              <a:rPr lang="uk-UA" sz="1400" b="1" dirty="0"/>
              <a:t>За результатом розгляду Скарги Органом оскарження відмовлено у задоволенні скарги</a:t>
            </a:r>
            <a:r>
              <a:rPr lang="uk-UA" sz="1400" dirty="0"/>
              <a:t>.</a:t>
            </a:r>
            <a:endParaRPr lang="ru-RU" sz="1400" dirty="0"/>
          </a:p>
        </p:txBody>
      </p:sp>
      <p:sp>
        <p:nvSpPr>
          <p:cNvPr id="9" name="TextBox 8">
            <a:extLst>
              <a:ext uri="{FF2B5EF4-FFF2-40B4-BE49-F238E27FC236}">
                <a16:creationId xmlns:a16="http://schemas.microsoft.com/office/drawing/2014/main" xmlns="" id="{7344E929-45EC-9E4B-91CD-868A0D1E80FB}"/>
              </a:ext>
            </a:extLst>
          </p:cNvPr>
          <p:cNvSpPr txBox="1"/>
          <p:nvPr/>
        </p:nvSpPr>
        <p:spPr>
          <a:xfrm>
            <a:off x="1230879" y="96753"/>
            <a:ext cx="10962290" cy="553998"/>
          </a:xfrm>
          <a:prstGeom prst="rect">
            <a:avLst/>
          </a:prstGeom>
          <a:noFill/>
        </p:spPr>
        <p:txBody>
          <a:bodyPr wrap="square" rtlCol="0">
            <a:spAutoFit/>
          </a:bodyPr>
          <a:lstStyle/>
          <a:p>
            <a:r>
              <a:rPr lang="uk-UA" sz="3000" b="1" dirty="0">
                <a:solidFill>
                  <a:schemeClr val="accent5">
                    <a:lumMod val="75000"/>
                  </a:schemeClr>
                </a:solidFill>
                <a:latin typeface="Proxima Nova Rg" panose="02000506030000020004" pitchFamily="50" charset="0"/>
                <a:cs typeface="Gotham Pro" panose="02000503040000020004" pitchFamily="50" charset="0"/>
              </a:rPr>
              <a:t>Рекомендації на стадії оскарження рішень замовника</a:t>
            </a:r>
          </a:p>
        </p:txBody>
      </p:sp>
    </p:spTree>
    <p:extLst>
      <p:ext uri="{BB962C8B-B14F-4D97-AF65-F5344CB8AC3E}">
        <p14:creationId xmlns:p14="http://schemas.microsoft.com/office/powerpoint/2010/main" val="592745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969202" y="1079649"/>
            <a:ext cx="5528194" cy="1221279"/>
          </a:xfrm>
          <a:solidFill>
            <a:schemeClr val="accent5">
              <a:lumMod val="75000"/>
            </a:schemeClr>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4. </a:t>
            </a:r>
            <a:r>
              <a:rPr lang="uk-UA" sz="2000" b="1" cap="all" spc="75" dirty="0">
                <a:solidFill>
                  <a:schemeClr val="bg1"/>
                </a:solidFill>
                <a:latin typeface="Times New Roman" panose="02020603050405020304" pitchFamily="18" charset="0"/>
                <a:cs typeface="Times New Roman" panose="02020603050405020304" pitchFamily="18" charset="0"/>
              </a:rPr>
              <a:t>Обирати вірну юрисдикцію при зверненні до суду</a:t>
            </a:r>
            <a:r>
              <a:rPr lang="ru-RU" sz="2000" b="1" cap="all" spc="75" dirty="0">
                <a:solidFill>
                  <a:schemeClr val="bg1"/>
                </a:solidFill>
                <a:latin typeface="Times New Roman" panose="02020603050405020304" pitchFamily="18" charset="0"/>
                <a:cs typeface="Times New Roman" panose="02020603050405020304" pitchFamily="18" charset="0"/>
              </a:rPr>
              <a:t> </a:t>
            </a: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11837219" y="4212584"/>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9" name="Объект 8">
            <a:extLst>
              <a:ext uri="{FF2B5EF4-FFF2-40B4-BE49-F238E27FC236}">
                <a16:creationId xmlns:a16="http://schemas.microsoft.com/office/drawing/2014/main" xmlns="" id="{9B06926D-76C6-6946-A53D-8802BDF0E006}"/>
              </a:ext>
            </a:extLst>
          </p:cNvPr>
          <p:cNvSpPr txBox="1">
            <a:spLocks/>
          </p:cNvSpPr>
          <p:nvPr/>
        </p:nvSpPr>
        <p:spPr>
          <a:xfrm>
            <a:off x="1042525" y="2429792"/>
            <a:ext cx="5454871" cy="169061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uk-UA" dirty="0"/>
              <a:t>Велика Палата Верховного Суду </a:t>
            </a:r>
          </a:p>
          <a:p>
            <a:r>
              <a:rPr lang="uk-UA" dirty="0"/>
              <a:t>у </a:t>
            </a:r>
            <a:r>
              <a:rPr lang="uk-UA" u="sng" dirty="0">
                <a:hlinkClick r:id="rId4"/>
              </a:rPr>
              <a:t>постанові від 14 травня 2019 року у справі №918/843/17</a:t>
            </a:r>
            <a:r>
              <a:rPr lang="uk-UA" dirty="0"/>
              <a:t> та </a:t>
            </a:r>
          </a:p>
          <a:p>
            <a:r>
              <a:rPr lang="uk-UA" dirty="0"/>
              <a:t>у </a:t>
            </a:r>
            <a:r>
              <a:rPr lang="uk-UA" u="sng" dirty="0">
                <a:hlinkClick r:id="rId5"/>
              </a:rPr>
              <a:t>постанові від 29 січня 2019 року у справі №819/829/17</a:t>
            </a:r>
            <a:r>
              <a:rPr lang="uk-UA" dirty="0"/>
              <a:t> </a:t>
            </a:r>
          </a:p>
          <a:p>
            <a:r>
              <a:rPr lang="uk-UA" dirty="0"/>
              <a:t>висловила правову позицію стосовно визначення юрисдикції під час вирішення справи у сфері </a:t>
            </a:r>
            <a:r>
              <a:rPr lang="uk-UA" dirty="0" err="1"/>
              <a:t>закупівель</a:t>
            </a:r>
            <a:r>
              <a:rPr lang="uk-UA" dirty="0"/>
              <a:t>:</a:t>
            </a:r>
            <a:endParaRPr lang="ru-RU" dirty="0"/>
          </a:p>
        </p:txBody>
      </p:sp>
      <p:sp>
        <p:nvSpPr>
          <p:cNvPr id="3" name="Прямоугольник 2">
            <a:extLst>
              <a:ext uri="{FF2B5EF4-FFF2-40B4-BE49-F238E27FC236}">
                <a16:creationId xmlns:a16="http://schemas.microsoft.com/office/drawing/2014/main" xmlns="" id="{0430191C-028D-6741-8028-820E3D799EA3}"/>
              </a:ext>
            </a:extLst>
          </p:cNvPr>
          <p:cNvSpPr/>
          <p:nvPr/>
        </p:nvSpPr>
        <p:spPr>
          <a:xfrm>
            <a:off x="6740419" y="2541197"/>
            <a:ext cx="4853776" cy="3785652"/>
          </a:xfrm>
          <a:prstGeom prst="rect">
            <a:avLst/>
          </a:prstGeom>
          <a:solidFill>
            <a:schemeClr val="accent3">
              <a:lumMod val="20000"/>
              <a:lumOff val="80000"/>
            </a:schemeClr>
          </a:solidFill>
        </p:spPr>
        <p:txBody>
          <a:bodyPr wrap="square">
            <a:spAutoFit/>
          </a:bodyPr>
          <a:lstStyle/>
          <a:p>
            <a:r>
              <a:rPr lang="uk-UA" sz="1600" dirty="0">
                <a:solidFill>
                  <a:srgbClr val="0432FF"/>
                </a:solidFill>
              </a:rPr>
              <a:t>    Велика Палата Верховного Суду зазначає, що орган виконавчої влади або місцевого самоврядування у відносинах </a:t>
            </a:r>
            <a:r>
              <a:rPr lang="uk-UA" sz="1600" b="1" dirty="0">
                <a:solidFill>
                  <a:srgbClr val="0432FF"/>
                </a:solidFill>
              </a:rPr>
              <a:t>щодо організації та порядку проведення </a:t>
            </a:r>
            <a:r>
              <a:rPr lang="uk-UA" sz="1600" dirty="0">
                <a:solidFill>
                  <a:srgbClr val="0432FF"/>
                </a:solidFill>
              </a:rPr>
              <a:t>торгів (тендеру) </a:t>
            </a:r>
            <a:r>
              <a:rPr lang="uk-UA" sz="1600" b="1" dirty="0">
                <a:solidFill>
                  <a:srgbClr val="0432FF"/>
                </a:solidFill>
              </a:rPr>
              <a:t>діє як суб`єкт владних повноважень </a:t>
            </a:r>
            <a:r>
              <a:rPr lang="uk-UA" sz="1600" dirty="0">
                <a:solidFill>
                  <a:srgbClr val="0432FF"/>
                </a:solidFill>
              </a:rPr>
              <a:t>і </a:t>
            </a:r>
            <a:r>
              <a:rPr lang="uk-UA" sz="1600" i="1" dirty="0">
                <a:solidFill>
                  <a:srgbClr val="0432FF"/>
                </a:solidFill>
              </a:rPr>
              <a:t>спори щодо оскарження рішень чи бездіяльності цих органів до виникнення договірних правовідносин </a:t>
            </a:r>
            <a:r>
              <a:rPr lang="uk-UA" sz="1600" b="1" i="1" dirty="0">
                <a:solidFill>
                  <a:srgbClr val="0432FF"/>
                </a:solidFill>
              </a:rPr>
              <a:t>між організатором та переможцем </a:t>
            </a:r>
            <a:r>
              <a:rPr lang="uk-UA" sz="1600" i="1" dirty="0">
                <a:solidFill>
                  <a:srgbClr val="0432FF"/>
                </a:solidFill>
              </a:rPr>
              <a:t>цього тендеру </a:t>
            </a:r>
            <a:r>
              <a:rPr lang="uk-UA" sz="1600" b="1" i="1" dirty="0">
                <a:solidFill>
                  <a:srgbClr val="0432FF"/>
                </a:solidFill>
              </a:rPr>
              <a:t>відносяться до юрисдикції адміністративних судів</a:t>
            </a:r>
            <a:r>
              <a:rPr lang="uk-UA" sz="1600" i="1" dirty="0">
                <a:solidFill>
                  <a:srgbClr val="0432FF"/>
                </a:solidFill>
              </a:rPr>
              <a:t>. </a:t>
            </a:r>
          </a:p>
          <a:p>
            <a:r>
              <a:rPr lang="uk-UA" sz="1600" dirty="0">
                <a:solidFill>
                  <a:srgbClr val="0432FF"/>
                </a:solidFill>
              </a:rPr>
              <a:t>    Проте </a:t>
            </a:r>
            <a:r>
              <a:rPr lang="uk-UA" sz="1600" i="1" dirty="0">
                <a:solidFill>
                  <a:srgbClr val="0432FF"/>
                </a:solidFill>
              </a:rPr>
              <a:t>після укладення договору </a:t>
            </a:r>
            <a:r>
              <a:rPr lang="uk-UA" sz="1600" dirty="0">
                <a:solidFill>
                  <a:srgbClr val="0432FF"/>
                </a:solidFill>
              </a:rPr>
              <a:t>між організатором конкурсу та його переможцем </a:t>
            </a:r>
            <a:r>
              <a:rPr lang="uk-UA" sz="1600" i="1" dirty="0">
                <a:solidFill>
                  <a:srgbClr val="0432FF"/>
                </a:solidFill>
              </a:rPr>
              <a:t>спір щодо правомірності рішення тендерного комітету підлягає розгляду </a:t>
            </a:r>
            <a:r>
              <a:rPr lang="uk-UA" sz="1600" b="1" i="1" dirty="0">
                <a:solidFill>
                  <a:srgbClr val="0432FF"/>
                </a:solidFill>
              </a:rPr>
              <a:t>в порядку цивільного (господарського) судочинства</a:t>
            </a:r>
            <a:r>
              <a:rPr lang="uk-UA" sz="1600" i="1" dirty="0">
                <a:solidFill>
                  <a:srgbClr val="0432FF"/>
                </a:solidFill>
              </a:rPr>
              <a:t>, </a:t>
            </a:r>
            <a:r>
              <a:rPr lang="uk-UA" sz="1600" dirty="0">
                <a:solidFill>
                  <a:srgbClr val="0432FF"/>
                </a:solidFill>
              </a:rPr>
              <a:t>оскільки фактично зачіпає майнові інтереси переможця торгів.</a:t>
            </a:r>
            <a:endParaRPr lang="ru-RU" sz="1600" dirty="0">
              <a:solidFill>
                <a:srgbClr val="0432FF"/>
              </a:solidFill>
            </a:endParaRPr>
          </a:p>
        </p:txBody>
      </p:sp>
      <p:cxnSp>
        <p:nvCxnSpPr>
          <p:cNvPr id="13" name="Прямая соединительная линия 12">
            <a:extLst>
              <a:ext uri="{FF2B5EF4-FFF2-40B4-BE49-F238E27FC236}">
                <a16:creationId xmlns:a16="http://schemas.microsoft.com/office/drawing/2014/main" xmlns="" id="{65B492D4-BA2B-1B46-ABC8-0A4D63C90C20}"/>
              </a:ext>
            </a:extLst>
          </p:cNvPr>
          <p:cNvCxnSpPr>
            <a:cxnSpLocks/>
          </p:cNvCxnSpPr>
          <p:nvPr/>
        </p:nvCxnSpPr>
        <p:spPr>
          <a:xfrm flipV="1">
            <a:off x="6497396" y="2591559"/>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xmlns="" id="{6192D901-002C-2049-B1C1-B18F99F4C404}"/>
              </a:ext>
            </a:extLst>
          </p:cNvPr>
          <p:cNvSpPr txBox="1"/>
          <p:nvPr/>
        </p:nvSpPr>
        <p:spPr>
          <a:xfrm>
            <a:off x="1214653" y="167769"/>
            <a:ext cx="10962290" cy="553998"/>
          </a:xfrm>
          <a:prstGeom prst="rect">
            <a:avLst/>
          </a:prstGeom>
          <a:noFill/>
        </p:spPr>
        <p:txBody>
          <a:bodyPr wrap="square" rtlCol="0">
            <a:spAutoFit/>
          </a:bodyPr>
          <a:lstStyle/>
          <a:p>
            <a:r>
              <a:rPr lang="uk-UA" sz="3000" b="1" dirty="0">
                <a:solidFill>
                  <a:schemeClr val="accent5">
                    <a:lumMod val="75000"/>
                  </a:schemeClr>
                </a:solidFill>
                <a:latin typeface="Proxima Nova Rg" panose="02000506030000020004" pitchFamily="50" charset="0"/>
                <a:cs typeface="Gotham Pro" panose="02000503040000020004" pitchFamily="50" charset="0"/>
              </a:rPr>
              <a:t>Рекомендації на стадії оскарження рішень замовника</a:t>
            </a:r>
          </a:p>
        </p:txBody>
      </p:sp>
    </p:spTree>
    <p:extLst>
      <p:ext uri="{BB962C8B-B14F-4D97-AF65-F5344CB8AC3E}">
        <p14:creationId xmlns:p14="http://schemas.microsoft.com/office/powerpoint/2010/main" val="196132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a:solidFill>
                  <a:srgbClr val="008BD2"/>
                </a:solidFill>
                <a:latin typeface="Proxima Nova Rg" panose="02000506030000020004" pitchFamily="50" charset="0"/>
                <a:cs typeface="Gotham Pro" panose="02000503040000020004" pitchFamily="50" charset="0"/>
              </a:rPr>
              <a:t>quantum-attorneys.com</a:t>
            </a:r>
            <a:endParaRPr lang="uk-UA" sz="1000">
              <a:solidFill>
                <a:schemeClr val="bg1"/>
              </a:solidFill>
            </a:endParaRPr>
          </a:p>
        </p:txBody>
      </p:sp>
      <p:sp>
        <p:nvSpPr>
          <p:cNvPr id="16" name="TextBox 15">
            <a:extLst>
              <a:ext uri="{FF2B5EF4-FFF2-40B4-BE49-F238E27FC236}">
                <a16:creationId xmlns:a16="http://schemas.microsoft.com/office/drawing/2014/main" xmlns="" id="{27875F6E-53E7-4970-B60F-7227565C0369}"/>
              </a:ext>
            </a:extLst>
          </p:cNvPr>
          <p:cNvSpPr txBox="1"/>
          <p:nvPr/>
        </p:nvSpPr>
        <p:spPr>
          <a:xfrm>
            <a:off x="1996068" y="247916"/>
            <a:ext cx="9872990" cy="646331"/>
          </a:xfrm>
          <a:prstGeom prst="rect">
            <a:avLst/>
          </a:prstGeom>
          <a:noFill/>
        </p:spPr>
        <p:txBody>
          <a:bodyPr wrap="square" rtlCol="0">
            <a:spAutoFit/>
          </a:bodyPr>
          <a:lstStyle/>
          <a:p>
            <a:r>
              <a:rPr lang="uk-UA" sz="3600" b="1" dirty="0">
                <a:solidFill>
                  <a:srgbClr val="008BD2"/>
                </a:solidFill>
                <a:latin typeface="Proxima Nova Rg" panose="02000506030000020004" pitchFamily="50" charset="0"/>
                <a:cs typeface="Gotham Pro" panose="02000503040000020004" pitchFamily="50" charset="0"/>
              </a:rPr>
              <a:t>Зміст</a:t>
            </a:r>
          </a:p>
        </p:txBody>
      </p:sp>
      <p:sp>
        <p:nvSpPr>
          <p:cNvPr id="3" name="Прямоугольник 2">
            <a:extLst>
              <a:ext uri="{FF2B5EF4-FFF2-40B4-BE49-F238E27FC236}">
                <a16:creationId xmlns:a16="http://schemas.microsoft.com/office/drawing/2014/main" xmlns="" id="{0974E655-2C7B-794A-B8C4-278C4807F85A}"/>
              </a:ext>
            </a:extLst>
          </p:cNvPr>
          <p:cNvSpPr/>
          <p:nvPr/>
        </p:nvSpPr>
        <p:spPr>
          <a:xfrm>
            <a:off x="1996068" y="1048214"/>
            <a:ext cx="10195931" cy="5809785"/>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TextBox 10">
            <a:hlinkClick r:id="rId3"/>
            <a:extLst>
              <a:ext uri="{FF2B5EF4-FFF2-40B4-BE49-F238E27FC236}">
                <a16:creationId xmlns:a16="http://schemas.microsoft.com/office/drawing/2014/main" xmlns="" id="{45E48D05-71B9-9147-A2E0-0E2CBD7C24E7}"/>
              </a:ext>
            </a:extLst>
          </p:cNvPr>
          <p:cNvSpPr txBox="1"/>
          <p:nvPr/>
        </p:nvSpPr>
        <p:spPr>
          <a:xfrm>
            <a:off x="9518047" y="6400427"/>
            <a:ext cx="2124269" cy="246221"/>
          </a:xfrm>
          <a:prstGeom prst="rect">
            <a:avLst/>
          </a:prstGeom>
          <a:noFill/>
        </p:spPr>
        <p:txBody>
          <a:bodyPr wrap="square" rtlCol="0">
            <a:spAutoFit/>
          </a:bodyPr>
          <a:lstStyle/>
          <a:p>
            <a:pPr algn="r"/>
            <a:r>
              <a:rPr lang="uk-UA" sz="1000" dirty="0" err="1">
                <a:solidFill>
                  <a:schemeClr val="bg1"/>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cxnSp>
        <p:nvCxnSpPr>
          <p:cNvPr id="12" name="Прямая соединительная линия 11">
            <a:extLst>
              <a:ext uri="{FF2B5EF4-FFF2-40B4-BE49-F238E27FC236}">
                <a16:creationId xmlns:a16="http://schemas.microsoft.com/office/drawing/2014/main" xmlns="" id="{6D063EDD-C186-864A-8B71-5E9F3DCB3E9D}"/>
              </a:ext>
            </a:extLst>
          </p:cNvPr>
          <p:cNvCxnSpPr>
            <a:cxnSpLocks/>
          </p:cNvCxnSpPr>
          <p:nvPr/>
        </p:nvCxnSpPr>
        <p:spPr>
          <a:xfrm flipV="1">
            <a:off x="11536267" y="1048214"/>
            <a:ext cx="0" cy="2766835"/>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Объект 2">
            <a:extLst>
              <a:ext uri="{FF2B5EF4-FFF2-40B4-BE49-F238E27FC236}">
                <a16:creationId xmlns:a16="http://schemas.microsoft.com/office/drawing/2014/main" xmlns="" id="{7EC522A8-2E77-4466-9908-669DE76537D2}"/>
              </a:ext>
            </a:extLst>
          </p:cNvPr>
          <p:cNvSpPr>
            <a:spLocks noGrp="1"/>
          </p:cNvSpPr>
          <p:nvPr>
            <p:ph idx="1"/>
          </p:nvPr>
        </p:nvSpPr>
        <p:spPr>
          <a:xfrm>
            <a:off x="2344715" y="1597867"/>
            <a:ext cx="6130212" cy="4150527"/>
          </a:xfrm>
        </p:spPr>
        <p:txBody>
          <a:bodyPr wrap="square" numCol="1" spcCol="360000">
            <a:noAutofit/>
          </a:bodyPr>
          <a:lstStyle/>
          <a:p>
            <a:pPr>
              <a:lnSpc>
                <a:spcPct val="150000"/>
              </a:lnSpc>
              <a:buFont typeface="Wingdings" pitchFamily="2" charset="2"/>
              <a:buChar char="q"/>
            </a:pPr>
            <a:r>
              <a:rPr lang="uk-UA" sz="1400" dirty="0">
                <a:solidFill>
                  <a:schemeClr val="bg1"/>
                </a:solidFill>
                <a:latin typeface="Proxima Nova Rg" panose="02000506030000020004" pitchFamily="50" charset="0"/>
                <a:cs typeface="Gotham Pro" panose="02000503040000020004" pitchFamily="50" charset="0"/>
              </a:rPr>
              <a:t>Узагальнені дані</a:t>
            </a:r>
          </a:p>
          <a:p>
            <a:pPr>
              <a:lnSpc>
                <a:spcPct val="150000"/>
              </a:lnSpc>
              <a:buFont typeface="Wingdings" pitchFamily="2" charset="2"/>
              <a:buChar char="q"/>
            </a:pPr>
            <a:r>
              <a:rPr lang="uk-UA" sz="1400" dirty="0">
                <a:solidFill>
                  <a:schemeClr val="bg1"/>
                </a:solidFill>
                <a:latin typeface="Proxima Nova Rg" panose="02000506030000020004" pitchFamily="50" charset="0"/>
                <a:cs typeface="Gotham Pro" panose="02000503040000020004" pitchFamily="50" charset="0"/>
              </a:rPr>
              <a:t>Рекомендації для учасників процедури закупівлі та приклади до них:</a:t>
            </a:r>
          </a:p>
          <a:p>
            <a:pPr indent="304800">
              <a:lnSpc>
                <a:spcPct val="150000"/>
              </a:lnSpc>
              <a:buFont typeface="Wingdings" pitchFamily="2" charset="2"/>
              <a:buChar char="§"/>
            </a:pPr>
            <a:r>
              <a:rPr lang="uk-UA" sz="1400" dirty="0">
                <a:solidFill>
                  <a:schemeClr val="bg1"/>
                </a:solidFill>
                <a:latin typeface="Proxima Nova Rg" panose="02000506030000020004" pitchFamily="50" charset="0"/>
                <a:cs typeface="Gotham Pro" panose="02000503040000020004" pitchFamily="50" charset="0"/>
              </a:rPr>
              <a:t>На стадії оголошення тендеру</a:t>
            </a:r>
          </a:p>
          <a:p>
            <a:pPr indent="304800">
              <a:lnSpc>
                <a:spcPct val="150000"/>
              </a:lnSpc>
              <a:buFont typeface="Wingdings" pitchFamily="2" charset="2"/>
              <a:buChar char="§"/>
            </a:pPr>
            <a:r>
              <a:rPr lang="uk-UA" sz="1400" dirty="0">
                <a:solidFill>
                  <a:schemeClr val="bg1"/>
                </a:solidFill>
                <a:latin typeface="Proxima Nova Rg" panose="02000506030000020004" pitchFamily="50" charset="0"/>
                <a:cs typeface="Gotham Pro" panose="02000503040000020004" pitchFamily="50" charset="0"/>
              </a:rPr>
              <a:t>На стадії підготовки тендерної пропозиції</a:t>
            </a:r>
          </a:p>
          <a:p>
            <a:pPr indent="304800">
              <a:lnSpc>
                <a:spcPct val="150000"/>
              </a:lnSpc>
              <a:buFont typeface="Wingdings" pitchFamily="2" charset="2"/>
              <a:buChar char="§"/>
            </a:pPr>
            <a:r>
              <a:rPr lang="uk-UA" sz="1400" dirty="0">
                <a:solidFill>
                  <a:schemeClr val="bg1"/>
                </a:solidFill>
                <a:latin typeface="Proxima Nova Rg" panose="02000506030000020004" pitchFamily="50" charset="0"/>
                <a:cs typeface="Gotham Pro" panose="02000503040000020004" pitchFamily="50" charset="0"/>
              </a:rPr>
              <a:t>На стадії оскарження рішень замовника</a:t>
            </a:r>
          </a:p>
          <a:p>
            <a:pPr>
              <a:lnSpc>
                <a:spcPct val="150000"/>
              </a:lnSpc>
              <a:buFont typeface="Wingdings" pitchFamily="2" charset="2"/>
              <a:buChar char="q"/>
            </a:pPr>
            <a:r>
              <a:rPr lang="uk-UA" sz="1400" dirty="0">
                <a:solidFill>
                  <a:schemeClr val="bg1"/>
                </a:solidFill>
                <a:latin typeface="Proxima Nova Rg" panose="02000506030000020004" pitchFamily="50" charset="0"/>
                <a:cs typeface="Gotham Pro" panose="02000503040000020004" pitchFamily="50" charset="0"/>
              </a:rPr>
              <a:t>Основні помилки та порушення замовників</a:t>
            </a:r>
          </a:p>
        </p:txBody>
      </p:sp>
      <p:cxnSp>
        <p:nvCxnSpPr>
          <p:cNvPr id="13" name="Прямая соединительная линия 12">
            <a:extLst>
              <a:ext uri="{FF2B5EF4-FFF2-40B4-BE49-F238E27FC236}">
                <a16:creationId xmlns:a16="http://schemas.microsoft.com/office/drawing/2014/main" xmlns="" id="{518D567B-D928-094B-9E2A-D4942E78AC8F}"/>
              </a:ext>
            </a:extLst>
          </p:cNvPr>
          <p:cNvCxnSpPr>
            <a:cxnSpLocks/>
          </p:cNvCxnSpPr>
          <p:nvPr/>
        </p:nvCxnSpPr>
        <p:spPr>
          <a:xfrm flipV="1">
            <a:off x="11131106" y="1048215"/>
            <a:ext cx="0" cy="2241395"/>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9881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sp>
        <p:nvSpPr>
          <p:cNvPr id="10" name="TextBox 9">
            <a:hlinkClick r:id="rId2"/>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642188" y="211925"/>
            <a:ext cx="9826973"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Основні помилки та порушення замовників</a:t>
            </a: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392551" y="837661"/>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graphicFrame>
        <p:nvGraphicFramePr>
          <p:cNvPr id="9" name="Схема 8">
            <a:extLst>
              <a:ext uri="{FF2B5EF4-FFF2-40B4-BE49-F238E27FC236}">
                <a16:creationId xmlns:a16="http://schemas.microsoft.com/office/drawing/2014/main" xmlns="" id="{665D304B-EFFB-CF45-8B22-3084667B48DE}"/>
              </a:ext>
            </a:extLst>
          </p:cNvPr>
          <p:cNvGraphicFramePr/>
          <p:nvPr>
            <p:extLst>
              <p:ext uri="{D42A27DB-BD31-4B8C-83A1-F6EECF244321}">
                <p14:modId xmlns:p14="http://schemas.microsoft.com/office/powerpoint/2010/main" val="3173148903"/>
              </p:ext>
            </p:extLst>
          </p:nvPr>
        </p:nvGraphicFramePr>
        <p:xfrm>
          <a:off x="1078721" y="830909"/>
          <a:ext cx="10121461" cy="57839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8"/>
          <a:stretch>
            <a:fillRect/>
          </a:stretch>
        </p:blipFill>
        <p:spPr>
          <a:xfrm>
            <a:off x="515254" y="6139542"/>
            <a:ext cx="1398798" cy="475339"/>
          </a:xfrm>
          <a:prstGeom prst="rect">
            <a:avLst/>
          </a:prstGeom>
        </p:spPr>
      </p:pic>
    </p:spTree>
    <p:extLst>
      <p:ext uri="{BB962C8B-B14F-4D97-AF65-F5344CB8AC3E}">
        <p14:creationId xmlns:p14="http://schemas.microsoft.com/office/powerpoint/2010/main" val="2993619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xmlns="" id="{92B94EF6-5E86-094F-8BEC-8831747C20A2}"/>
              </a:ext>
            </a:extLst>
          </p:cNvPr>
          <p:cNvSpPr txBox="1"/>
          <p:nvPr/>
        </p:nvSpPr>
        <p:spPr>
          <a:xfrm>
            <a:off x="2034073" y="4736060"/>
            <a:ext cx="4527826" cy="1169551"/>
          </a:xfrm>
          <a:prstGeom prst="rect">
            <a:avLst/>
          </a:prstGeom>
          <a:noFill/>
        </p:spPr>
        <p:txBody>
          <a:bodyPr wrap="square" rtlCol="0">
            <a:spAutoFit/>
          </a:bodyPr>
          <a:lstStyle/>
          <a:p>
            <a:r>
              <a:rPr lang="uk-UA" sz="1400" b="1" dirty="0">
                <a:latin typeface="Gotham Pro" panose="02000503040000020004" pitchFamily="50" charset="0"/>
                <a:cs typeface="Gotham Pro" panose="02000503040000020004" pitchFamily="50" charset="0"/>
              </a:rPr>
              <a:t>+380 44 394-59-14</a:t>
            </a:r>
          </a:p>
          <a:p>
            <a:r>
              <a:rPr lang="uk-UA" sz="1400" b="1" dirty="0">
                <a:latin typeface="Gotham Pro" panose="02000503040000020004" pitchFamily="50" charset="0"/>
                <a:cs typeface="Gotham Pro" panose="02000503040000020004" pitchFamily="50" charset="0"/>
                <a:hlinkClick r:id="rId2"/>
              </a:rPr>
              <a:t>office@quantum-attorneys.com</a:t>
            </a:r>
            <a:endParaRPr lang="uk-UA" sz="1400" b="1" dirty="0">
              <a:latin typeface="Gotham Pro" panose="02000503040000020004" pitchFamily="50" charset="0"/>
              <a:cs typeface="Gotham Pro" panose="02000503040000020004" pitchFamily="50" charset="0"/>
            </a:endParaRPr>
          </a:p>
          <a:p>
            <a:endParaRPr lang="uk-UA" sz="1400" b="1" dirty="0">
              <a:latin typeface="Gotham Pro" panose="02000503040000020004" pitchFamily="50" charset="0"/>
              <a:cs typeface="Gotham Pro" panose="02000503040000020004" pitchFamily="50" charset="0"/>
            </a:endParaRPr>
          </a:p>
          <a:p>
            <a:r>
              <a:rPr lang="en-US" sz="1400" dirty="0"/>
              <a:t>1-A </a:t>
            </a:r>
            <a:r>
              <a:rPr lang="en-US" sz="1400" dirty="0" err="1"/>
              <a:t>Sportyvna</a:t>
            </a:r>
            <a:r>
              <a:rPr lang="en-US" sz="1400" dirty="0"/>
              <a:t> </a:t>
            </a:r>
            <a:r>
              <a:rPr lang="en-US" sz="1400" dirty="0" err="1"/>
              <a:t>sq</a:t>
            </a:r>
            <a:r>
              <a:rPr lang="en-US" sz="1400" dirty="0"/>
              <a:t>, Gulliver Office Center, Regus office space, 17th floor, office 1717, Kyiv City, Ukraine 01601</a:t>
            </a:r>
            <a:endParaRPr lang="uk-UA" sz="1400" dirty="0">
              <a:latin typeface="Gotham Pro" panose="02000503040000020004" pitchFamily="50" charset="0"/>
              <a:cs typeface="Gotham Pro" panose="02000503040000020004" pitchFamily="50" charset="0"/>
            </a:endParaRPr>
          </a:p>
        </p:txBody>
      </p:sp>
      <p:pic>
        <p:nvPicPr>
          <p:cNvPr id="7" name="Рисунок 6">
            <a:extLst>
              <a:ext uri="{FF2B5EF4-FFF2-40B4-BE49-F238E27FC236}">
                <a16:creationId xmlns:a16="http://schemas.microsoft.com/office/drawing/2014/main" xmlns="" id="{F1B148C0-1F50-4765-B8BC-F668B1B6A121}"/>
              </a:ext>
            </a:extLst>
          </p:cNvPr>
          <p:cNvPicPr>
            <a:picLocks noChangeAspect="1"/>
          </p:cNvPicPr>
          <p:nvPr/>
        </p:nvPicPr>
        <p:blipFill>
          <a:blip r:embed="rId3"/>
          <a:stretch>
            <a:fillRect/>
          </a:stretch>
        </p:blipFill>
        <p:spPr>
          <a:xfrm>
            <a:off x="465559" y="492035"/>
            <a:ext cx="2032611" cy="690721"/>
          </a:xfrm>
          <a:prstGeom prst="rect">
            <a:avLst/>
          </a:prstGeom>
        </p:spPr>
      </p:pic>
      <p:sp>
        <p:nvSpPr>
          <p:cNvPr id="8" name="TextBox 7">
            <a:hlinkClick r:id="rId4"/>
            <a:extLst>
              <a:ext uri="{FF2B5EF4-FFF2-40B4-BE49-F238E27FC236}">
                <a16:creationId xmlns:a16="http://schemas.microsoft.com/office/drawing/2014/main" xmlns="" id="{44E9752B-BF74-4F62-A1A6-DF59DF662C0B}"/>
              </a:ext>
            </a:extLst>
          </p:cNvPr>
          <p:cNvSpPr txBox="1"/>
          <p:nvPr/>
        </p:nvSpPr>
        <p:spPr>
          <a:xfrm>
            <a:off x="9545218" y="6059499"/>
            <a:ext cx="2124269" cy="246221"/>
          </a:xfrm>
          <a:prstGeom prst="rect">
            <a:avLst/>
          </a:prstGeom>
          <a:noFill/>
        </p:spPr>
        <p:txBody>
          <a:bodyPr wrap="square" rtlCol="0">
            <a:spAutoFit/>
          </a:bodyPr>
          <a:lstStyle/>
          <a:p>
            <a:pPr algn="r"/>
            <a:r>
              <a:rPr lang="uk-UA" sz="1000">
                <a:solidFill>
                  <a:srgbClr val="008BD2"/>
                </a:solidFill>
                <a:latin typeface="Proxima Nova Rg" panose="02000506030000020004" pitchFamily="50" charset="0"/>
                <a:cs typeface="Gotham Pro" panose="02000503040000020004" pitchFamily="50" charset="0"/>
              </a:rPr>
              <a:t>quantum-attorneys.com</a:t>
            </a:r>
            <a:endParaRPr lang="uk-UA" sz="1000">
              <a:solidFill>
                <a:schemeClr val="bg1"/>
              </a:solidFill>
            </a:endParaRPr>
          </a:p>
        </p:txBody>
      </p:sp>
      <p:sp>
        <p:nvSpPr>
          <p:cNvPr id="9" name="TextBox 8">
            <a:extLst>
              <a:ext uri="{FF2B5EF4-FFF2-40B4-BE49-F238E27FC236}">
                <a16:creationId xmlns:a16="http://schemas.microsoft.com/office/drawing/2014/main" xmlns="" id="{7C89A8CF-7CEB-4626-BF04-73955C73BFA7}"/>
              </a:ext>
            </a:extLst>
          </p:cNvPr>
          <p:cNvSpPr txBox="1"/>
          <p:nvPr/>
        </p:nvSpPr>
        <p:spPr>
          <a:xfrm>
            <a:off x="2034073" y="3495934"/>
            <a:ext cx="9227976" cy="523220"/>
          </a:xfrm>
          <a:prstGeom prst="rect">
            <a:avLst/>
          </a:prstGeom>
          <a:noFill/>
        </p:spPr>
        <p:txBody>
          <a:bodyPr wrap="square" rtlCol="0">
            <a:spAutoFit/>
          </a:bodyPr>
          <a:lstStyle/>
          <a:p>
            <a:r>
              <a:rPr lang="uk-UA" sz="2800" b="1" dirty="0">
                <a:solidFill>
                  <a:srgbClr val="008BD2"/>
                </a:solidFill>
                <a:latin typeface="Proxima Nova Rg" panose="02000506030000020004" pitchFamily="50" charset="0"/>
                <a:cs typeface="Gotham Pro" panose="02000503040000020004" pitchFamily="50" charset="0"/>
              </a:rPr>
              <a:t>Дякую за увагу!</a:t>
            </a:r>
          </a:p>
        </p:txBody>
      </p:sp>
      <p:cxnSp>
        <p:nvCxnSpPr>
          <p:cNvPr id="10" name="Прямая соединительная линия 9">
            <a:extLst>
              <a:ext uri="{FF2B5EF4-FFF2-40B4-BE49-F238E27FC236}">
                <a16:creationId xmlns:a16="http://schemas.microsoft.com/office/drawing/2014/main" xmlns="" id="{4CF27609-58D1-4DF4-86A6-6259ECD2E94E}"/>
              </a:ext>
            </a:extLst>
          </p:cNvPr>
          <p:cNvCxnSpPr>
            <a:cxnSpLocks/>
          </p:cNvCxnSpPr>
          <p:nvPr/>
        </p:nvCxnSpPr>
        <p:spPr>
          <a:xfrm>
            <a:off x="515254" y="3806119"/>
            <a:ext cx="1126934" cy="0"/>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pic>
        <p:nvPicPr>
          <p:cNvPr id="11" name="Рисунок 10">
            <a:extLst>
              <a:ext uri="{FF2B5EF4-FFF2-40B4-BE49-F238E27FC236}">
                <a16:creationId xmlns:a16="http://schemas.microsoft.com/office/drawing/2014/main" xmlns="" id="{D8480803-D10A-1D48-A14B-4BBEAADC2099}"/>
              </a:ext>
            </a:extLst>
          </p:cNvPr>
          <p:cNvPicPr>
            <a:picLocks noChangeAspect="1"/>
          </p:cNvPicPr>
          <p:nvPr/>
        </p:nvPicPr>
        <p:blipFill>
          <a:blip r:embed="rId5"/>
          <a:stretch>
            <a:fillRect/>
          </a:stretch>
        </p:blipFill>
        <p:spPr>
          <a:xfrm>
            <a:off x="8586952" y="950058"/>
            <a:ext cx="1365762" cy="1365762"/>
          </a:xfrm>
          <a:prstGeom prst="rect">
            <a:avLst/>
          </a:prstGeom>
        </p:spPr>
      </p:pic>
      <p:sp>
        <p:nvSpPr>
          <p:cNvPr id="2" name="Прямоугольник 1">
            <a:extLst>
              <a:ext uri="{FF2B5EF4-FFF2-40B4-BE49-F238E27FC236}">
                <a16:creationId xmlns:a16="http://schemas.microsoft.com/office/drawing/2014/main" xmlns="" id="{DC5D841E-2AFC-BC46-8520-C248BEFD047E}"/>
              </a:ext>
            </a:extLst>
          </p:cNvPr>
          <p:cNvSpPr/>
          <p:nvPr/>
        </p:nvSpPr>
        <p:spPr>
          <a:xfrm>
            <a:off x="8505873" y="2178863"/>
            <a:ext cx="3216166" cy="1200329"/>
          </a:xfrm>
          <a:prstGeom prst="rect">
            <a:avLst/>
          </a:prstGeom>
        </p:spPr>
        <p:txBody>
          <a:bodyPr wrap="square">
            <a:spAutoFit/>
          </a:bodyPr>
          <a:lstStyle/>
          <a:p>
            <a:r>
              <a:rPr lang="uk-UA" b="1" dirty="0">
                <a:solidFill>
                  <a:schemeClr val="bg1"/>
                </a:solidFill>
                <a:latin typeface="Proxima Nova Rg" panose="02000506030000020004" pitchFamily="50" charset="0"/>
                <a:cs typeface="Gotham Pro" panose="02000503040000020004" pitchFamily="50" charset="0"/>
              </a:rPr>
              <a:t>Максим </a:t>
            </a:r>
            <a:r>
              <a:rPr lang="uk-UA" b="1" dirty="0" err="1">
                <a:solidFill>
                  <a:schemeClr val="bg1"/>
                </a:solidFill>
                <a:latin typeface="Proxima Nova Rg" panose="02000506030000020004" pitchFamily="50" charset="0"/>
                <a:cs typeface="Gotham Pro" panose="02000503040000020004" pitchFamily="50" charset="0"/>
              </a:rPr>
              <a:t>Адріанов</a:t>
            </a:r>
            <a:endParaRPr lang="uk-UA" b="1" dirty="0">
              <a:solidFill>
                <a:schemeClr val="bg1"/>
              </a:solidFill>
              <a:latin typeface="Proxima Nova Rg" panose="02000506030000020004" pitchFamily="50" charset="0"/>
              <a:cs typeface="Gotham Pro" panose="02000503040000020004" pitchFamily="50" charset="0"/>
            </a:endParaRPr>
          </a:p>
          <a:p>
            <a:r>
              <a:rPr lang="uk-UA" dirty="0" err="1">
                <a:solidFill>
                  <a:srgbClr val="008BD2"/>
                </a:solidFill>
                <a:latin typeface="Proxima Nova Rg" panose="02000506030000020004" pitchFamily="50" charset="0"/>
                <a:cs typeface="Gotham Pro" panose="02000503040000020004" pitchFamily="50" charset="0"/>
              </a:rPr>
              <a:t>к.ю.н</a:t>
            </a:r>
            <a:r>
              <a:rPr lang="uk-UA" dirty="0">
                <a:solidFill>
                  <a:srgbClr val="008BD2"/>
                </a:solidFill>
                <a:latin typeface="Proxima Nova Rg" panose="02000506030000020004" pitchFamily="50" charset="0"/>
                <a:cs typeface="Gotham Pro" panose="02000503040000020004" pitchFamily="50" charset="0"/>
              </a:rPr>
              <a:t>., адвокат</a:t>
            </a:r>
            <a:endParaRPr lang="en-US" b="1" dirty="0">
              <a:solidFill>
                <a:schemeClr val="bg1"/>
              </a:solidFill>
              <a:latin typeface="Proxima Nova Rg" panose="02000506030000020004" pitchFamily="50" charset="0"/>
              <a:cs typeface="Gotham Pro" panose="02000503040000020004" pitchFamily="50" charset="0"/>
            </a:endParaRPr>
          </a:p>
          <a:p>
            <a:r>
              <a:rPr lang="uk-UA" dirty="0">
                <a:solidFill>
                  <a:srgbClr val="008BD2"/>
                </a:solidFill>
                <a:latin typeface="Proxima Nova Rg" panose="02000506030000020004" pitchFamily="50" charset="0"/>
                <a:cs typeface="Gotham Pro" panose="02000503040000020004" pitchFamily="50" charset="0"/>
              </a:rPr>
              <a:t>Партнер </a:t>
            </a:r>
            <a:r>
              <a:rPr lang="uk-UA" dirty="0" err="1">
                <a:solidFill>
                  <a:srgbClr val="008BD2"/>
                </a:solidFill>
                <a:latin typeface="Proxima Nova Rg" panose="02000506030000020004" pitchFamily="50" charset="0"/>
                <a:cs typeface="Gotham Pro" panose="02000503040000020004" pitchFamily="50" charset="0"/>
              </a:rPr>
              <a:t>Quantum</a:t>
            </a:r>
            <a:r>
              <a:rPr lang="uk-UA" dirty="0">
                <a:solidFill>
                  <a:srgbClr val="008BD2"/>
                </a:solidFill>
                <a:latin typeface="Proxima Nova Rg" panose="02000506030000020004" pitchFamily="50" charset="0"/>
                <a:cs typeface="Gotham Pro" panose="02000503040000020004" pitchFamily="50" charset="0"/>
              </a:rPr>
              <a:t> </a:t>
            </a:r>
            <a:r>
              <a:rPr lang="uk-UA" dirty="0" err="1">
                <a:solidFill>
                  <a:srgbClr val="008BD2"/>
                </a:solidFill>
                <a:latin typeface="Proxima Nova Rg" panose="02000506030000020004" pitchFamily="50" charset="0"/>
                <a:cs typeface="Gotham Pro" panose="02000503040000020004" pitchFamily="50" charset="0"/>
              </a:rPr>
              <a:t>Attorneys</a:t>
            </a:r>
            <a:endParaRPr lang="uk-UA" dirty="0">
              <a:solidFill>
                <a:srgbClr val="008BD2"/>
              </a:solidFill>
              <a:latin typeface="Proxima Nova Rg" panose="02000506030000020004" pitchFamily="50" charset="0"/>
              <a:cs typeface="Gotham Pro" panose="02000503040000020004" pitchFamily="50" charset="0"/>
            </a:endParaRPr>
          </a:p>
          <a:p>
            <a:endParaRPr lang="uk-UA" dirty="0">
              <a:solidFill>
                <a:schemeClr val="bg1"/>
              </a:solidFill>
            </a:endParaRPr>
          </a:p>
        </p:txBody>
      </p:sp>
    </p:spTree>
    <p:extLst>
      <p:ext uri="{BB962C8B-B14F-4D97-AF65-F5344CB8AC3E}">
        <p14:creationId xmlns:p14="http://schemas.microsoft.com/office/powerpoint/2010/main" val="4270907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6" name="TextBox 15">
            <a:extLst>
              <a:ext uri="{FF2B5EF4-FFF2-40B4-BE49-F238E27FC236}">
                <a16:creationId xmlns:a16="http://schemas.microsoft.com/office/drawing/2014/main" xmlns="" id="{27875F6E-53E7-4970-B60F-7227565C0369}"/>
              </a:ext>
            </a:extLst>
          </p:cNvPr>
          <p:cNvSpPr txBox="1"/>
          <p:nvPr/>
        </p:nvSpPr>
        <p:spPr>
          <a:xfrm>
            <a:off x="1861458" y="202820"/>
            <a:ext cx="10007600"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Узагальнені дані</a:t>
            </a:r>
          </a:p>
        </p:txBody>
      </p:sp>
      <p:sp>
        <p:nvSpPr>
          <p:cNvPr id="13" name="Объект 2">
            <a:extLst>
              <a:ext uri="{FF2B5EF4-FFF2-40B4-BE49-F238E27FC236}">
                <a16:creationId xmlns:a16="http://schemas.microsoft.com/office/drawing/2014/main" xmlns="" id="{66AFA7C9-5C11-48EE-A1DD-2E785A26163D}"/>
              </a:ext>
            </a:extLst>
          </p:cNvPr>
          <p:cNvSpPr>
            <a:spLocks noGrp="1"/>
          </p:cNvSpPr>
          <p:nvPr>
            <p:ph idx="1"/>
          </p:nvPr>
        </p:nvSpPr>
        <p:spPr>
          <a:xfrm>
            <a:off x="515254" y="780533"/>
            <a:ext cx="3599546" cy="3614079"/>
          </a:xfrm>
          <a:solidFill>
            <a:schemeClr val="accent5">
              <a:lumMod val="20000"/>
              <a:lumOff val="80000"/>
            </a:schemeClr>
          </a:solidFill>
          <a:ln>
            <a:solidFill>
              <a:schemeClr val="tx1"/>
            </a:solidFill>
            <a:prstDash val="solid"/>
          </a:ln>
        </p:spPr>
        <p:txBody>
          <a:bodyPr wrap="square" numCol="1" spcCol="360000" anchor="t">
            <a:noAutofit/>
          </a:bodyPr>
          <a:lstStyle/>
          <a:p>
            <a:pPr marL="0" indent="184150" algn="just">
              <a:lnSpc>
                <a:spcPct val="100000"/>
              </a:lnSpc>
              <a:buNone/>
            </a:pPr>
            <a:r>
              <a:rPr lang="uk-UA" sz="1200" b="1" dirty="0">
                <a:solidFill>
                  <a:schemeClr val="accent5">
                    <a:lumMod val="50000"/>
                  </a:schemeClr>
                </a:solidFill>
                <a:cs typeface="Al Bayan Plain" pitchFamily="2" charset="-78"/>
              </a:rPr>
              <a:t>Сума оголошених </a:t>
            </a:r>
            <a:r>
              <a:rPr lang="uk-UA" sz="1200" b="1" dirty="0" err="1">
                <a:solidFill>
                  <a:schemeClr val="accent5">
                    <a:lumMod val="50000"/>
                  </a:schemeClr>
                </a:solidFill>
                <a:cs typeface="Al Bayan Plain" pitchFamily="2" charset="-78"/>
              </a:rPr>
              <a:t>закупівель</a:t>
            </a:r>
            <a:r>
              <a:rPr lang="uk-UA" sz="1200" b="1" dirty="0">
                <a:solidFill>
                  <a:schemeClr val="accent5">
                    <a:lumMod val="50000"/>
                  </a:schemeClr>
                </a:solidFill>
                <a:cs typeface="Al Bayan Plain" pitchFamily="2" charset="-78"/>
              </a:rPr>
              <a:t> </a:t>
            </a:r>
            <a:r>
              <a:rPr lang="uk-UA" sz="1200" dirty="0">
                <a:solidFill>
                  <a:schemeClr val="accent5">
                    <a:lumMod val="50000"/>
                  </a:schemeClr>
                </a:solidFill>
                <a:cs typeface="Al Bayan Plain" pitchFamily="2" charset="-78"/>
              </a:rPr>
              <a:t>з ремонту, експлуатаційного утримання та будівництва доріг державного та місцевого значення у 2018 році </a:t>
            </a:r>
            <a:r>
              <a:rPr lang="uk-UA" sz="1200" b="1" dirty="0">
                <a:solidFill>
                  <a:schemeClr val="accent5">
                    <a:lumMod val="50000"/>
                  </a:schemeClr>
                </a:solidFill>
                <a:cs typeface="Al Bayan Plain" pitchFamily="2" charset="-78"/>
              </a:rPr>
              <a:t>зросла на 36% </a:t>
            </a:r>
            <a:r>
              <a:rPr lang="uk-UA" sz="1200" dirty="0">
                <a:solidFill>
                  <a:schemeClr val="accent5">
                    <a:lumMod val="50000"/>
                  </a:schemeClr>
                </a:solidFill>
                <a:cs typeface="Al Bayan Plain" pitchFamily="2" charset="-78"/>
              </a:rPr>
              <a:t>в порівнянні з 2017 роком.</a:t>
            </a:r>
          </a:p>
          <a:p>
            <a:pPr marL="0" indent="184150" algn="just">
              <a:lnSpc>
                <a:spcPct val="100000"/>
              </a:lnSpc>
              <a:buNone/>
            </a:pPr>
            <a:r>
              <a:rPr lang="uk-UA" sz="1200" dirty="0">
                <a:solidFill>
                  <a:schemeClr val="accent5">
                    <a:lumMod val="50000"/>
                  </a:schemeClr>
                </a:solidFill>
                <a:cs typeface="Al Bayan Plain" pitchFamily="2" charset="-78"/>
              </a:rPr>
              <a:t>Як і у 2017 році зафіксовано </a:t>
            </a:r>
            <a:r>
              <a:rPr lang="uk-UA" sz="1200" b="1" dirty="0">
                <a:solidFill>
                  <a:schemeClr val="accent5">
                    <a:lumMod val="50000"/>
                  </a:schemeClr>
                </a:solidFill>
                <a:cs typeface="Al Bayan Plain" pitchFamily="2" charset="-78"/>
              </a:rPr>
              <a:t>низький рівень конкуренції </a:t>
            </a:r>
            <a:r>
              <a:rPr lang="uk-UA" sz="1200" dirty="0">
                <a:solidFill>
                  <a:schemeClr val="accent5">
                    <a:lumMod val="50000"/>
                  </a:schemeClr>
                </a:solidFill>
                <a:cs typeface="Al Bayan Plain" pitchFamily="2" charset="-78"/>
              </a:rPr>
              <a:t>– середня кількість учасників 2,76 учасника.</a:t>
            </a:r>
          </a:p>
          <a:p>
            <a:pPr marL="0" indent="184150" algn="just">
              <a:lnSpc>
                <a:spcPct val="100000"/>
              </a:lnSpc>
              <a:buNone/>
            </a:pPr>
            <a:r>
              <a:rPr lang="uk-UA" sz="1200" dirty="0">
                <a:solidFill>
                  <a:schemeClr val="accent5">
                    <a:lumMod val="50000"/>
                  </a:schemeClr>
                </a:solidFill>
                <a:cs typeface="Al Bayan Plain" pitchFamily="2" charset="-78"/>
              </a:rPr>
              <a:t>Відміна торгів по причині подання менше 2 пропозицій:</a:t>
            </a:r>
          </a:p>
          <a:p>
            <a:pPr marL="0" indent="184150" algn="just">
              <a:lnSpc>
                <a:spcPct val="100000"/>
              </a:lnSpc>
              <a:buNone/>
            </a:pPr>
            <a:r>
              <a:rPr lang="uk-UA" sz="1200" dirty="0">
                <a:solidFill>
                  <a:schemeClr val="accent5">
                    <a:lumMod val="50000"/>
                  </a:schemeClr>
                </a:solidFill>
                <a:cs typeface="Al Bayan Plain" pitchFamily="2" charset="-78"/>
              </a:rPr>
              <a:t>- у 2018 році  в 37% випадках;</a:t>
            </a:r>
          </a:p>
          <a:p>
            <a:pPr marL="0" indent="184150" algn="just">
              <a:lnSpc>
                <a:spcPct val="100000"/>
              </a:lnSpc>
              <a:buNone/>
            </a:pPr>
            <a:r>
              <a:rPr lang="uk-UA" sz="1200" dirty="0">
                <a:solidFill>
                  <a:schemeClr val="accent5">
                    <a:lumMod val="50000"/>
                  </a:schemeClr>
                </a:solidFill>
                <a:cs typeface="Al Bayan Plain" pitchFamily="2" charset="-78"/>
              </a:rPr>
              <a:t>- У 2017 році в 55 % випадках.</a:t>
            </a:r>
          </a:p>
          <a:p>
            <a:pPr marL="0" indent="184150" algn="just">
              <a:lnSpc>
                <a:spcPct val="100000"/>
              </a:lnSpc>
              <a:buNone/>
            </a:pPr>
            <a:endParaRPr lang="uk-UA" sz="1200" dirty="0">
              <a:solidFill>
                <a:schemeClr val="accent5">
                  <a:lumMod val="50000"/>
                </a:schemeClr>
              </a:solidFill>
              <a:cs typeface="Al Bayan Plain" pitchFamily="2" charset="-78"/>
            </a:endParaRPr>
          </a:p>
          <a:p>
            <a:pPr marL="0" indent="184150" algn="just">
              <a:lnSpc>
                <a:spcPct val="100000"/>
              </a:lnSpc>
              <a:buNone/>
            </a:pPr>
            <a:r>
              <a:rPr lang="uk-UA" sz="1100" i="1" dirty="0">
                <a:solidFill>
                  <a:schemeClr val="accent5">
                    <a:lumMod val="50000"/>
                  </a:schemeClr>
                </a:solidFill>
                <a:cs typeface="Al Bayan Plain" pitchFamily="2" charset="-78"/>
              </a:rPr>
              <a:t>(За даними, оприлюдненими Ініціативою з прозорості інфраструктури у </a:t>
            </a:r>
            <a:r>
              <a:rPr lang="uk-UA" sz="1100" i="1" dirty="0">
                <a:solidFill>
                  <a:schemeClr val="accent5">
                    <a:lumMod val="50000"/>
                  </a:schemeClr>
                </a:solidFill>
                <a:cs typeface="Al Bayan Plain" pitchFamily="2" charset="-78"/>
                <a:hlinkClick r:id="rId4"/>
              </a:rPr>
              <a:t>Звіті про закупівлі дорожніх робіт у 2018 році ). </a:t>
            </a:r>
            <a:endParaRPr lang="uk-UA" sz="1100" i="1" dirty="0">
              <a:solidFill>
                <a:schemeClr val="accent5">
                  <a:lumMod val="50000"/>
                </a:schemeClr>
              </a:solidFill>
              <a:cs typeface="Al Bayan Plain" pitchFamily="2" charset="-78"/>
            </a:endParaRPr>
          </a:p>
        </p:txBody>
      </p:sp>
      <p:graphicFrame>
        <p:nvGraphicFramePr>
          <p:cNvPr id="12" name="Схема 11">
            <a:extLst>
              <a:ext uri="{FF2B5EF4-FFF2-40B4-BE49-F238E27FC236}">
                <a16:creationId xmlns:a16="http://schemas.microsoft.com/office/drawing/2014/main" xmlns="" id="{6C1A7ADB-EBE7-754C-8416-14468C6B3814}"/>
              </a:ext>
            </a:extLst>
          </p:cNvPr>
          <p:cNvGraphicFramePr/>
          <p:nvPr/>
        </p:nvGraphicFramePr>
        <p:xfrm>
          <a:off x="4392630" y="1724111"/>
          <a:ext cx="7476428" cy="280328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Прямоугольник 4">
            <a:extLst>
              <a:ext uri="{FF2B5EF4-FFF2-40B4-BE49-F238E27FC236}">
                <a16:creationId xmlns:a16="http://schemas.microsoft.com/office/drawing/2014/main" xmlns="" id="{38718412-0474-AD42-BF62-7BFB449E9B45}"/>
              </a:ext>
            </a:extLst>
          </p:cNvPr>
          <p:cNvSpPr/>
          <p:nvPr/>
        </p:nvSpPr>
        <p:spPr>
          <a:xfrm>
            <a:off x="5267325" y="1077090"/>
            <a:ext cx="6096000" cy="646331"/>
          </a:xfrm>
          <a:prstGeom prst="rect">
            <a:avLst/>
          </a:prstGeom>
        </p:spPr>
        <p:txBody>
          <a:bodyPr>
            <a:spAutoFit/>
          </a:bodyPr>
          <a:lstStyle/>
          <a:p>
            <a:pPr algn="ctr">
              <a:spcAft>
                <a:spcPts val="0"/>
              </a:spcAft>
              <a:tabLst>
                <a:tab pos="810260" algn="l"/>
              </a:tabLst>
            </a:pPr>
            <a:r>
              <a:rPr lang="uk-UA" dirty="0">
                <a:solidFill>
                  <a:srgbClr val="002060"/>
                </a:solidFill>
                <a:latin typeface="Times New Roman" panose="02020603050405020304" pitchFamily="18" charset="0"/>
                <a:ea typeface="Times New Roman" panose="02020603050405020304" pitchFamily="18" charset="0"/>
              </a:rPr>
              <a:t>На практиці публічні закупівлі часто супроводжуються порушеннями та здійснюються з помилками.</a:t>
            </a:r>
          </a:p>
        </p:txBody>
      </p:sp>
      <p:graphicFrame>
        <p:nvGraphicFramePr>
          <p:cNvPr id="9" name="Схема 8">
            <a:extLst>
              <a:ext uri="{FF2B5EF4-FFF2-40B4-BE49-F238E27FC236}">
                <a16:creationId xmlns:a16="http://schemas.microsoft.com/office/drawing/2014/main" xmlns="" id="{7F7C6CD9-8F0E-B743-A2BC-E30681448306}"/>
              </a:ext>
            </a:extLst>
          </p:cNvPr>
          <p:cNvGraphicFramePr/>
          <p:nvPr/>
        </p:nvGraphicFramePr>
        <p:xfrm>
          <a:off x="3014779" y="4892322"/>
          <a:ext cx="6096000" cy="175432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11" name="TextBox 10">
            <a:extLst>
              <a:ext uri="{FF2B5EF4-FFF2-40B4-BE49-F238E27FC236}">
                <a16:creationId xmlns:a16="http://schemas.microsoft.com/office/drawing/2014/main" xmlns="" id="{2A52D210-B2D0-814B-B423-D858FF561AF1}"/>
              </a:ext>
            </a:extLst>
          </p:cNvPr>
          <p:cNvSpPr txBox="1"/>
          <p:nvPr/>
        </p:nvSpPr>
        <p:spPr>
          <a:xfrm>
            <a:off x="1642189" y="4712819"/>
            <a:ext cx="8004732" cy="369332"/>
          </a:xfrm>
          <a:prstGeom prst="rect">
            <a:avLst/>
          </a:prstGeom>
          <a:noFill/>
        </p:spPr>
        <p:txBody>
          <a:bodyPr wrap="square" rtlCol="0">
            <a:spAutoFit/>
          </a:bodyPr>
          <a:lstStyle/>
          <a:p>
            <a:r>
              <a:rPr lang="uk-UA" b="1" dirty="0">
                <a:solidFill>
                  <a:srgbClr val="0070C0"/>
                </a:solidFill>
              </a:rPr>
              <a:t>Негативні наслідки процесу проведення публічних </a:t>
            </a:r>
            <a:r>
              <a:rPr lang="uk-UA" b="1" dirty="0" err="1">
                <a:solidFill>
                  <a:srgbClr val="0070C0"/>
                </a:solidFill>
              </a:rPr>
              <a:t>закупівель</a:t>
            </a:r>
            <a:r>
              <a:rPr lang="en-US" b="1" dirty="0">
                <a:solidFill>
                  <a:srgbClr val="0070C0"/>
                </a:solidFill>
              </a:rPr>
              <a:t> </a:t>
            </a:r>
            <a:r>
              <a:rPr lang="uk-UA" b="1" dirty="0">
                <a:solidFill>
                  <a:srgbClr val="0070C0"/>
                </a:solidFill>
              </a:rPr>
              <a:t>з порушеннями</a:t>
            </a:r>
            <a:r>
              <a:rPr lang="en-US" b="1" dirty="0">
                <a:solidFill>
                  <a:srgbClr val="0070C0"/>
                </a:solidFill>
              </a:rPr>
              <a:t> </a:t>
            </a:r>
            <a:r>
              <a:rPr lang="uk-UA" b="1" dirty="0">
                <a:solidFill>
                  <a:srgbClr val="0070C0"/>
                </a:solidFill>
              </a:rPr>
              <a:t> </a:t>
            </a:r>
            <a:endParaRPr lang="ru-RU" b="1" dirty="0">
              <a:solidFill>
                <a:srgbClr val="0070C0"/>
              </a:solidFill>
            </a:endParaRPr>
          </a:p>
        </p:txBody>
      </p:sp>
    </p:spTree>
    <p:extLst>
      <p:ext uri="{BB962C8B-B14F-4D97-AF65-F5344CB8AC3E}">
        <p14:creationId xmlns:p14="http://schemas.microsoft.com/office/powerpoint/2010/main" val="3216736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a:solidFill>
                  <a:srgbClr val="008BD2"/>
                </a:solidFill>
                <a:latin typeface="Proxima Nova Rg" panose="02000506030000020004" pitchFamily="50" charset="0"/>
                <a:cs typeface="Gotham Pro" panose="02000503040000020004" pitchFamily="50" charset="0"/>
              </a:rPr>
              <a:t>quantum-attorneys.com</a:t>
            </a:r>
            <a:endParaRPr lang="uk-UA" sz="1000">
              <a:solidFill>
                <a:schemeClr val="bg1"/>
              </a:solidFill>
            </a:endParaRPr>
          </a:p>
        </p:txBody>
      </p:sp>
      <p:sp>
        <p:nvSpPr>
          <p:cNvPr id="16" name="TextBox 15">
            <a:extLst>
              <a:ext uri="{FF2B5EF4-FFF2-40B4-BE49-F238E27FC236}">
                <a16:creationId xmlns:a16="http://schemas.microsoft.com/office/drawing/2014/main" xmlns="" id="{27875F6E-53E7-4970-B60F-7227565C0369}"/>
              </a:ext>
            </a:extLst>
          </p:cNvPr>
          <p:cNvSpPr txBox="1"/>
          <p:nvPr/>
        </p:nvSpPr>
        <p:spPr>
          <a:xfrm>
            <a:off x="1861458" y="334462"/>
            <a:ext cx="10007600" cy="584775"/>
          </a:xfrm>
          <a:prstGeom prst="rect">
            <a:avLst/>
          </a:prstGeom>
          <a:noFill/>
        </p:spPr>
        <p:txBody>
          <a:bodyPr wrap="square" rtlCol="0">
            <a:spAutoFit/>
          </a:bodyPr>
          <a:lstStyle/>
          <a:p>
            <a:r>
              <a:rPr lang="uk-UA" sz="3200" b="1" dirty="0">
                <a:solidFill>
                  <a:srgbClr val="008BD2"/>
                </a:solidFill>
              </a:rPr>
              <a:t>Рекомендації для учасників процедури закупівлі</a:t>
            </a:r>
          </a:p>
        </p:txBody>
      </p:sp>
      <p:graphicFrame>
        <p:nvGraphicFramePr>
          <p:cNvPr id="3" name="Объект 2">
            <a:extLst>
              <a:ext uri="{FF2B5EF4-FFF2-40B4-BE49-F238E27FC236}">
                <a16:creationId xmlns:a16="http://schemas.microsoft.com/office/drawing/2014/main" xmlns="" id="{89A3E29C-1D52-3040-AE25-8DD680B6ECF2}"/>
              </a:ext>
            </a:extLst>
          </p:cNvPr>
          <p:cNvGraphicFramePr>
            <a:graphicFrameLocks noGrp="1"/>
          </p:cNvGraphicFramePr>
          <p:nvPr>
            <p:ph idx="1"/>
            <p:extLst>
              <p:ext uri="{D42A27DB-BD31-4B8C-83A1-F6EECF244321}">
                <p14:modId xmlns:p14="http://schemas.microsoft.com/office/powerpoint/2010/main" val="4013949639"/>
              </p:ext>
            </p:extLst>
          </p:nvPr>
        </p:nvGraphicFramePr>
        <p:xfrm>
          <a:off x="1028700" y="1657350"/>
          <a:ext cx="10410825" cy="37909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04257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861458" y="334462"/>
            <a:ext cx="10007600"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Рекомендації на стадії оголошення тендеру</a:t>
            </a: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1007269" y="1292964"/>
            <a:ext cx="3932237" cy="1905001"/>
          </a:xfrm>
          <a:solidFill>
            <a:srgbClr val="008BD2"/>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 Уважно ознайомлюватись з тендерною документацією </a:t>
            </a:r>
            <a:r>
              <a:rPr lang="ru-RU" sz="2000" b="1" dirty="0">
                <a:solidFill>
                  <a:schemeClr val="bg1"/>
                </a:solidFill>
                <a:latin typeface="Times New Roman" panose="02020603050405020304" pitchFamily="18" charset="0"/>
                <a:ea typeface="Times New Roman" panose="02020603050405020304" pitchFamily="18" charset="0"/>
              </a:rPr>
              <a:t/>
            </a:r>
            <a:br>
              <a:rPr lang="ru-RU" sz="2000" b="1" dirty="0">
                <a:solidFill>
                  <a:schemeClr val="bg1"/>
                </a:solidFill>
                <a:latin typeface="Times New Roman" panose="02020603050405020304" pitchFamily="18" charset="0"/>
                <a:ea typeface="Times New Roman" panose="02020603050405020304" pitchFamily="18" charset="0"/>
              </a:rPr>
            </a:br>
            <a:endParaRPr lang="ru-RU" b="1" dirty="0">
              <a:solidFill>
                <a:schemeClr val="bg1"/>
              </a:solidFill>
            </a:endParaRPr>
          </a:p>
        </p:txBody>
      </p:sp>
      <p:sp>
        <p:nvSpPr>
          <p:cNvPr id="8" name="Объект 7">
            <a:extLst>
              <a:ext uri="{FF2B5EF4-FFF2-40B4-BE49-F238E27FC236}">
                <a16:creationId xmlns:a16="http://schemas.microsoft.com/office/drawing/2014/main" xmlns="" id="{C862C077-641A-2E45-B463-6B846BD2BD40}"/>
              </a:ext>
            </a:extLst>
          </p:cNvPr>
          <p:cNvSpPr>
            <a:spLocks noGrp="1"/>
          </p:cNvSpPr>
          <p:nvPr>
            <p:ph idx="1"/>
          </p:nvPr>
        </p:nvSpPr>
        <p:spPr>
          <a:xfrm>
            <a:off x="5094013" y="1420586"/>
            <a:ext cx="6172200" cy="3973286"/>
          </a:xfrm>
        </p:spPr>
        <p:txBody>
          <a:bodyPr>
            <a:noAutofit/>
          </a:bodyPr>
          <a:lstStyle/>
          <a:p>
            <a:pPr algn="just">
              <a:spcAft>
                <a:spcPts val="0"/>
              </a:spcAft>
              <a:buFont typeface="ArialUnicodeMS" panose="020B0604020202020204" pitchFamily="34" charset="-128"/>
              <a:buChar char="☛"/>
              <a:tabLst>
                <a:tab pos="810260" algn="l"/>
              </a:tabLst>
            </a:pPr>
            <a:r>
              <a:rPr lang="uk-UA" sz="1400" dirty="0">
                <a:solidFill>
                  <a:srgbClr val="000000"/>
                </a:solidFill>
                <a:latin typeface="Times New Roman" panose="02020603050405020304" pitchFamily="18" charset="0"/>
                <a:ea typeface="Times New Roman" panose="02020603050405020304" pitchFamily="18" charset="0"/>
              </a:rPr>
              <a:t>Важливо </a:t>
            </a:r>
            <a:r>
              <a:rPr lang="uk-UA" sz="1400" b="1" i="1" dirty="0">
                <a:solidFill>
                  <a:srgbClr val="000000"/>
                </a:solidFill>
                <a:latin typeface="Times New Roman" panose="02020603050405020304" pitchFamily="18" charset="0"/>
                <a:ea typeface="Times New Roman" panose="02020603050405020304" pitchFamily="18" charset="0"/>
              </a:rPr>
              <a:t>знати законодавчі норми </a:t>
            </a:r>
            <a:r>
              <a:rPr lang="uk-UA" sz="1400" dirty="0">
                <a:solidFill>
                  <a:srgbClr val="000000"/>
                </a:solidFill>
                <a:latin typeface="Times New Roman" panose="02020603050405020304" pitchFamily="18" charset="0"/>
                <a:ea typeface="Times New Roman" panose="02020603050405020304" pitchFamily="18" charset="0"/>
              </a:rPr>
              <a:t>та </a:t>
            </a:r>
            <a:r>
              <a:rPr lang="uk-UA" sz="1400" b="1" i="1" dirty="0">
                <a:solidFill>
                  <a:srgbClr val="000000"/>
                </a:solidFill>
                <a:latin typeface="Times New Roman" panose="02020603050405020304" pitchFamily="18" charset="0"/>
                <a:ea typeface="Times New Roman" panose="02020603050405020304" pitchFamily="18" charset="0"/>
              </a:rPr>
              <a:t>орієнтуватися в особливостях </a:t>
            </a:r>
            <a:r>
              <a:rPr lang="uk-UA" sz="1400" dirty="0">
                <a:solidFill>
                  <a:srgbClr val="000000"/>
                </a:solidFill>
                <a:latin typeface="Times New Roman" panose="02020603050405020304" pitchFamily="18" charset="0"/>
              </a:rPr>
              <a:t>проведення тендерів. </a:t>
            </a:r>
          </a:p>
          <a:p>
            <a:pPr algn="just">
              <a:spcAft>
                <a:spcPts val="0"/>
              </a:spcAft>
              <a:buFont typeface="ArialUnicodeMS" panose="020B0604020202020204" pitchFamily="34" charset="-128"/>
              <a:buChar char="☛"/>
              <a:tabLst>
                <a:tab pos="810260" algn="l"/>
              </a:tabLst>
            </a:pPr>
            <a:r>
              <a:rPr lang="uk-UA" sz="1400" dirty="0">
                <a:solidFill>
                  <a:srgbClr val="000000"/>
                </a:solidFill>
                <a:latin typeface="Times New Roman" panose="02020603050405020304" pitchFamily="18" charset="0"/>
              </a:rPr>
              <a:t>За необхідності учасник має право в межах строку через особистий кабінет на майданчику </a:t>
            </a:r>
            <a:r>
              <a:rPr lang="uk-UA" sz="1400" b="1" i="1" dirty="0">
                <a:solidFill>
                  <a:srgbClr val="000000"/>
                </a:solidFill>
                <a:latin typeface="Times New Roman" panose="02020603050405020304" pitchFamily="18" charset="0"/>
              </a:rPr>
              <a:t>поставити запитання </a:t>
            </a:r>
            <a:r>
              <a:rPr lang="uk-UA" sz="1400" dirty="0">
                <a:solidFill>
                  <a:srgbClr val="000000"/>
                </a:solidFill>
                <a:latin typeface="Times New Roman" panose="02020603050405020304" pitchFamily="18" charset="0"/>
              </a:rPr>
              <a:t>замовнику, щоб уточнити певну інформацію про закупівлю </a:t>
            </a:r>
            <a:r>
              <a:rPr lang="uk-UA" sz="1400" b="1" i="1" dirty="0">
                <a:solidFill>
                  <a:srgbClr val="000000"/>
                </a:solidFill>
                <a:latin typeface="Times New Roman" panose="02020603050405020304" pitchFamily="18" charset="0"/>
              </a:rPr>
              <a:t>чи поставити вимогу </a:t>
            </a:r>
            <a:r>
              <a:rPr lang="uk-UA" sz="1400" b="1" i="1" dirty="0" err="1">
                <a:solidFill>
                  <a:srgbClr val="000000"/>
                </a:solidFill>
                <a:latin typeface="Times New Roman" panose="02020603050405020304" pitchFamily="18" charset="0"/>
              </a:rPr>
              <a:t>внести</a:t>
            </a:r>
            <a:r>
              <a:rPr lang="uk-UA" sz="1400" b="1" i="1" dirty="0">
                <a:solidFill>
                  <a:srgbClr val="000000"/>
                </a:solidFill>
                <a:latin typeface="Times New Roman" panose="02020603050405020304" pitchFamily="18" charset="0"/>
              </a:rPr>
              <a:t> зміни </a:t>
            </a:r>
            <a:r>
              <a:rPr lang="uk-UA" sz="1400" dirty="0">
                <a:solidFill>
                  <a:srgbClr val="000000"/>
                </a:solidFill>
                <a:latin typeface="Times New Roman" panose="02020603050405020304" pitchFamily="18" charset="0"/>
              </a:rPr>
              <a:t>до тендерної документації та прибрати звідти дискримінаційні умови.</a:t>
            </a:r>
            <a:endParaRPr lang="ru-RU" sz="1400" dirty="0">
              <a:solidFill>
                <a:srgbClr val="000000"/>
              </a:solidFill>
              <a:latin typeface="Times New Roman" panose="02020603050405020304" pitchFamily="18" charset="0"/>
            </a:endParaRPr>
          </a:p>
          <a:p>
            <a:pPr algn="just">
              <a:spcAft>
                <a:spcPts val="0"/>
              </a:spcAft>
              <a:buFont typeface="ArialUnicodeMS" panose="020B0604020202020204" pitchFamily="34" charset="-128"/>
              <a:buChar char="☛"/>
              <a:tabLst>
                <a:tab pos="810260" algn="l"/>
              </a:tabLst>
            </a:pPr>
            <a:r>
              <a:rPr lang="uk-UA" sz="1400" dirty="0">
                <a:solidFill>
                  <a:srgbClr val="000000"/>
                </a:solidFill>
                <a:latin typeface="Times New Roman" panose="02020603050405020304" pitchFamily="18" charset="0"/>
              </a:rPr>
              <a:t>Надання роз’яснень щодо змісту тендерної документації є обов’язком, а не правом замовника.</a:t>
            </a:r>
            <a:r>
              <a:rPr lang="ru-RU" sz="1400" dirty="0">
                <a:solidFill>
                  <a:srgbClr val="000000"/>
                </a:solidFill>
                <a:latin typeface="Times New Roman" panose="02020603050405020304" pitchFamily="18" charset="0"/>
              </a:rPr>
              <a:t> </a:t>
            </a:r>
            <a:r>
              <a:rPr lang="uk-UA" sz="1400" dirty="0">
                <a:solidFill>
                  <a:srgbClr val="000000"/>
                </a:solidFill>
                <a:latin typeface="Times New Roman" panose="02020603050405020304" pitchFamily="18" charset="0"/>
              </a:rPr>
              <a:t>При цьому, за власною ініціативою (або на виконання  рішення органу оскарження) замовник має право </a:t>
            </a:r>
            <a:r>
              <a:rPr lang="uk-UA" sz="1400" dirty="0" err="1">
                <a:solidFill>
                  <a:srgbClr val="000000"/>
                </a:solidFill>
                <a:latin typeface="Times New Roman" panose="02020603050405020304" pitchFamily="18" charset="0"/>
              </a:rPr>
              <a:t>внести</a:t>
            </a:r>
            <a:r>
              <a:rPr lang="uk-UA" sz="1400" dirty="0">
                <a:solidFill>
                  <a:srgbClr val="000000"/>
                </a:solidFill>
                <a:latin typeface="Times New Roman" panose="02020603050405020304" pitchFamily="18" charset="0"/>
              </a:rPr>
              <a:t> зміни до тендерної документації за результатом звернень до нього. </a:t>
            </a:r>
            <a:endParaRPr lang="ru-RU" sz="1400" dirty="0">
              <a:solidFill>
                <a:srgbClr val="000000"/>
              </a:solidFill>
              <a:latin typeface="Times New Roman" panose="02020603050405020304" pitchFamily="18" charset="0"/>
            </a:endParaRPr>
          </a:p>
          <a:p>
            <a:pPr algn="just">
              <a:buFont typeface="ArialUnicodeMS" panose="020B0604020202020204" pitchFamily="34" charset="-128"/>
              <a:buChar char="☛"/>
              <a:tabLst>
                <a:tab pos="810260" algn="l"/>
              </a:tabLst>
            </a:pPr>
            <a:r>
              <a:rPr lang="uk-UA" sz="1400" dirty="0">
                <a:solidFill>
                  <a:srgbClr val="000000"/>
                </a:solidFill>
                <a:latin typeface="Times New Roman" panose="02020603050405020304" pitchFamily="18" charset="0"/>
              </a:rPr>
              <a:t>Невірне зазначення замовником інформації може призводити у подальшому до </a:t>
            </a:r>
            <a:r>
              <a:rPr lang="uk-UA" sz="1400" dirty="0" err="1">
                <a:solidFill>
                  <a:srgbClr val="000000"/>
                </a:solidFill>
                <a:latin typeface="Times New Roman" panose="02020603050405020304" pitchFamily="18" charset="0"/>
              </a:rPr>
              <a:t>невідповідностей</a:t>
            </a:r>
            <a:r>
              <a:rPr lang="uk-UA" sz="1400" dirty="0">
                <a:solidFill>
                  <a:srgbClr val="000000"/>
                </a:solidFill>
                <a:latin typeface="Times New Roman" panose="02020603050405020304" pitchFamily="18" charset="0"/>
              </a:rPr>
              <a:t> у поданих учасниками пропозиціях, реквізитів у проекті договору тощо. </a:t>
            </a:r>
          </a:p>
          <a:p>
            <a:pPr algn="just">
              <a:buFont typeface="ArialUnicodeMS" panose="020B0604020202020204" pitchFamily="34" charset="-128"/>
              <a:buChar char="☛"/>
              <a:tabLst>
                <a:tab pos="810260" algn="l"/>
              </a:tabLst>
            </a:pPr>
            <a:r>
              <a:rPr lang="uk-UA" sz="1400" dirty="0">
                <a:solidFill>
                  <a:srgbClr val="000000"/>
                </a:solidFill>
                <a:latin typeface="Times New Roman" panose="02020603050405020304" pitchFamily="18" charset="0"/>
                <a:ea typeface="Times New Roman" panose="02020603050405020304" pitchFamily="18" charset="0"/>
              </a:rPr>
              <a:t>У випадках</a:t>
            </a:r>
            <a:r>
              <a:rPr lang="uk-UA" sz="1400" dirty="0">
                <a:solidFill>
                  <a:srgbClr val="000000"/>
                </a:solidFill>
                <a:latin typeface="Times New Roman" panose="02020603050405020304" pitchFamily="18" charset="0"/>
                <a:ea typeface="Calibri" panose="020F0502020204030204" pitchFamily="34" charset="0"/>
              </a:rPr>
              <a:t> </a:t>
            </a:r>
            <a:r>
              <a:rPr lang="uk-UA" sz="1400" dirty="0">
                <a:solidFill>
                  <a:srgbClr val="000000"/>
                </a:solidFill>
                <a:latin typeface="Times New Roman" panose="02020603050405020304" pitchFamily="18" charset="0"/>
              </a:rPr>
              <a:t>неодн</a:t>
            </a:r>
            <a:r>
              <a:rPr lang="uk-UA" sz="1400" dirty="0">
                <a:solidFill>
                  <a:srgbClr val="000000"/>
                </a:solidFill>
                <a:latin typeface="Times New Roman" panose="02020603050405020304" pitchFamily="18" charset="0"/>
                <a:ea typeface="Calibri" panose="020F0502020204030204" pitchFamily="34" charset="0"/>
              </a:rPr>
              <a:t>означного розуміння вимоги тендерної документації або визначення вимог, що суперечать законодавству тощо, </a:t>
            </a:r>
            <a:r>
              <a:rPr lang="uk-UA" sz="1400" b="1" i="1" dirty="0">
                <a:solidFill>
                  <a:srgbClr val="000000"/>
                </a:solidFill>
                <a:latin typeface="Times New Roman" panose="02020603050405020304" pitchFamily="18" charset="0"/>
                <a:ea typeface="Calibri" panose="020F0502020204030204" pitchFamily="34" charset="0"/>
              </a:rPr>
              <a:t>у</a:t>
            </a:r>
            <a:r>
              <a:rPr lang="uk-UA" sz="1400" b="1" i="1" dirty="0">
                <a:solidFill>
                  <a:srgbClr val="000000"/>
                </a:solidFill>
                <a:latin typeface="Times New Roman" panose="02020603050405020304" pitchFamily="18" charset="0"/>
                <a:ea typeface="Times New Roman" panose="02020603050405020304" pitchFamily="18" charset="0"/>
              </a:rPr>
              <a:t>часник має право оскаржити</a:t>
            </a:r>
            <a:r>
              <a:rPr lang="uk-UA" sz="1400" dirty="0">
                <a:solidFill>
                  <a:srgbClr val="000000"/>
                </a:solidFill>
                <a:latin typeface="Times New Roman" panose="02020603050405020304" pitchFamily="18" charset="0"/>
                <a:ea typeface="Times New Roman" panose="02020603050405020304" pitchFamily="18" charset="0"/>
              </a:rPr>
              <a:t> тендерну документацію до Органу оскарження. </a:t>
            </a:r>
            <a:endParaRPr lang="ru-RU" sz="1400" dirty="0">
              <a:latin typeface="Times New Roman" panose="02020603050405020304" pitchFamily="18" charset="0"/>
              <a:ea typeface="Times New Roman" panose="02020603050405020304" pitchFamily="18" charset="0"/>
            </a:endParaRPr>
          </a:p>
          <a:p>
            <a:pPr marL="0" indent="0" algn="just">
              <a:spcAft>
                <a:spcPts val="0"/>
              </a:spcAft>
              <a:buNone/>
              <a:tabLst>
                <a:tab pos="810260" algn="l"/>
              </a:tabLst>
            </a:pPr>
            <a:endParaRPr lang="ru-RU" sz="1400" dirty="0">
              <a:latin typeface="Times New Roman" panose="02020603050405020304" pitchFamily="18" charset="0"/>
              <a:ea typeface="Times New Roman" panose="02020603050405020304" pitchFamily="18" charset="0"/>
            </a:endParaRPr>
          </a:p>
          <a:p>
            <a:pPr marL="0" indent="0">
              <a:buNone/>
            </a:pPr>
            <a:endParaRPr lang="ru-RU" sz="1400" dirty="0"/>
          </a:p>
        </p:txBody>
      </p:sp>
      <p:sp>
        <p:nvSpPr>
          <p:cNvPr id="9" name="Текст 8">
            <a:extLst>
              <a:ext uri="{FF2B5EF4-FFF2-40B4-BE49-F238E27FC236}">
                <a16:creationId xmlns:a16="http://schemas.microsoft.com/office/drawing/2014/main" xmlns="" id="{E421827F-1125-8B45-8EC9-420FC524E18F}"/>
              </a:ext>
            </a:extLst>
          </p:cNvPr>
          <p:cNvSpPr>
            <a:spLocks noGrp="1"/>
          </p:cNvSpPr>
          <p:nvPr>
            <p:ph type="body" sz="half" idx="2"/>
          </p:nvPr>
        </p:nvSpPr>
        <p:spPr>
          <a:xfrm>
            <a:off x="348344" y="3502763"/>
            <a:ext cx="3559628" cy="1799757"/>
          </a:xfrm>
          <a:solidFill>
            <a:schemeClr val="accent5">
              <a:lumMod val="20000"/>
              <a:lumOff val="80000"/>
            </a:schemeClr>
          </a:solidFill>
        </p:spPr>
        <p:txBody>
          <a:bodyPr anchor="ctr"/>
          <a:lstStyle/>
          <a:p>
            <a:pPr indent="314325" algn="just"/>
            <a:r>
              <a:rPr lang="uk-UA" i="1" dirty="0">
                <a:solidFill>
                  <a:schemeClr val="accent5">
                    <a:lumMod val="50000"/>
                  </a:schemeClr>
                </a:solidFill>
                <a:latin typeface="Times New Roman" panose="02020603050405020304" pitchFamily="18" charset="0"/>
                <a:ea typeface="Times New Roman" panose="02020603050405020304" pitchFamily="18" charset="0"/>
              </a:rPr>
              <a:t>Зазвичай усі порушення в тендерній документації зводяться до порушення принципу недискримінації учасників або принципу прозорості на всіх стадіях закупівлі.</a:t>
            </a:r>
            <a:endParaRPr lang="ru-RU" i="1" dirty="0">
              <a:solidFill>
                <a:schemeClr val="accent5">
                  <a:lumMod val="50000"/>
                </a:schemeClr>
              </a:solidFill>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5016759" y="1292964"/>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9982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sp>
        <p:nvSpPr>
          <p:cNvPr id="10" name="TextBox 9">
            <a:hlinkClick r:id="rId2"/>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a:solidFill>
                  <a:srgbClr val="008BD2"/>
                </a:solidFill>
                <a:latin typeface="Proxima Nova Rg" panose="02000506030000020004" pitchFamily="50" charset="0"/>
                <a:cs typeface="Gotham Pro" panose="02000503040000020004" pitchFamily="50" charset="0"/>
              </a:rPr>
              <a:t>quantum-attorneys.com</a:t>
            </a:r>
            <a:endParaRPr lang="uk-UA" sz="1000">
              <a:solidFill>
                <a:schemeClr val="bg1"/>
              </a:solidFill>
            </a:endParaRPr>
          </a:p>
        </p:txBody>
      </p:sp>
      <p:sp>
        <p:nvSpPr>
          <p:cNvPr id="16" name="TextBox 15">
            <a:extLst>
              <a:ext uri="{FF2B5EF4-FFF2-40B4-BE49-F238E27FC236}">
                <a16:creationId xmlns:a16="http://schemas.microsoft.com/office/drawing/2014/main" xmlns="" id="{27875F6E-53E7-4970-B60F-7227565C0369}"/>
              </a:ext>
            </a:extLst>
          </p:cNvPr>
          <p:cNvSpPr txBox="1"/>
          <p:nvPr/>
        </p:nvSpPr>
        <p:spPr>
          <a:xfrm>
            <a:off x="1642188" y="65976"/>
            <a:ext cx="10007600"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Розповсюджені підстави оскарження</a:t>
            </a:r>
          </a:p>
        </p:txBody>
      </p:sp>
      <p:graphicFrame>
        <p:nvGraphicFramePr>
          <p:cNvPr id="13" name="Схема 12">
            <a:extLst>
              <a:ext uri="{FF2B5EF4-FFF2-40B4-BE49-F238E27FC236}">
                <a16:creationId xmlns:a16="http://schemas.microsoft.com/office/drawing/2014/main" xmlns="" id="{2E49C517-0B58-754D-813A-CD3AB6660D59}"/>
              </a:ext>
            </a:extLst>
          </p:cNvPr>
          <p:cNvGraphicFramePr/>
          <p:nvPr>
            <p:extLst>
              <p:ext uri="{D42A27DB-BD31-4B8C-83A1-F6EECF244321}">
                <p14:modId xmlns:p14="http://schemas.microsoft.com/office/powerpoint/2010/main" val="1675428384"/>
              </p:ext>
            </p:extLst>
          </p:nvPr>
        </p:nvGraphicFramePr>
        <p:xfrm>
          <a:off x="1135117" y="756509"/>
          <a:ext cx="10514671" cy="58583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8"/>
          <a:stretch>
            <a:fillRect/>
          </a:stretch>
        </p:blipFill>
        <p:spPr>
          <a:xfrm>
            <a:off x="515254" y="6139542"/>
            <a:ext cx="1398798" cy="475339"/>
          </a:xfrm>
          <a:prstGeom prst="rect">
            <a:avLst/>
          </a:prstGeom>
        </p:spPr>
      </p:pic>
    </p:spTree>
    <p:extLst>
      <p:ext uri="{BB962C8B-B14F-4D97-AF65-F5344CB8AC3E}">
        <p14:creationId xmlns:p14="http://schemas.microsoft.com/office/powerpoint/2010/main" val="3544859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861458" y="334462"/>
            <a:ext cx="10007600"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Рекомендації на стадії оголошення тендеру</a:t>
            </a: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428169" y="983173"/>
            <a:ext cx="3932237" cy="1905001"/>
          </a:xfrm>
          <a:solidFill>
            <a:srgbClr val="008BD2"/>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 Відслідковувати практику по аналогічним  тендерам</a:t>
            </a:r>
            <a:endParaRPr lang="ru-RU" b="1" dirty="0">
              <a:solidFill>
                <a:schemeClr val="bg1"/>
              </a:solidFill>
            </a:endParaRPr>
          </a:p>
        </p:txBody>
      </p:sp>
      <p:sp>
        <p:nvSpPr>
          <p:cNvPr id="8" name="Объект 7">
            <a:extLst>
              <a:ext uri="{FF2B5EF4-FFF2-40B4-BE49-F238E27FC236}">
                <a16:creationId xmlns:a16="http://schemas.microsoft.com/office/drawing/2014/main" xmlns="" id="{C862C077-641A-2E45-B463-6B846BD2BD40}"/>
              </a:ext>
            </a:extLst>
          </p:cNvPr>
          <p:cNvSpPr>
            <a:spLocks noGrp="1"/>
          </p:cNvSpPr>
          <p:nvPr>
            <p:ph idx="1"/>
          </p:nvPr>
        </p:nvSpPr>
        <p:spPr>
          <a:xfrm>
            <a:off x="4710615" y="919237"/>
            <a:ext cx="7252785" cy="3051959"/>
          </a:xfrm>
          <a:solidFill>
            <a:schemeClr val="accent5">
              <a:lumMod val="20000"/>
              <a:lumOff val="80000"/>
            </a:schemeClr>
          </a:solidFill>
        </p:spPr>
        <p:txBody>
          <a:bodyPr>
            <a:noAutofit/>
          </a:bodyPr>
          <a:lstStyle/>
          <a:p>
            <a:pPr algn="just">
              <a:buFont typeface="Courier New" panose="02070309020205020404" pitchFamily="49" charset="0"/>
              <a:buChar char="o"/>
            </a:pPr>
            <a:r>
              <a:rPr lang="uk-UA" sz="1400" dirty="0">
                <a:solidFill>
                  <a:schemeClr val="accent5">
                    <a:lumMod val="50000"/>
                  </a:schemeClr>
                </a:solidFill>
                <a:cs typeface="Al Bayan Plain" pitchFamily="2" charset="-78"/>
              </a:rPr>
              <a:t>Аналізувати історію попередніх тендерів, проведених тим же замовником або за тим же кодом/категорією. </a:t>
            </a:r>
          </a:p>
          <a:p>
            <a:pPr algn="just">
              <a:buFont typeface="Courier New" panose="02070309020205020404" pitchFamily="49" charset="0"/>
              <a:buChar char="o"/>
            </a:pPr>
            <a:r>
              <a:rPr lang="uk-UA" sz="1400" dirty="0">
                <a:solidFill>
                  <a:schemeClr val="accent5">
                    <a:lumMod val="50000"/>
                  </a:schemeClr>
                </a:solidFill>
                <a:cs typeface="Al Bayan Plain" pitchFamily="2" charset="-78"/>
              </a:rPr>
              <a:t>Систематизувати досвід виконання попередніх договорів про закупівлі та враховувати його під час укладення наступних договорів:</a:t>
            </a:r>
          </a:p>
          <a:p>
            <a:pPr algn="just">
              <a:buFont typeface="Courier New" panose="02070309020205020404" pitchFamily="49" charset="0"/>
              <a:buChar char="o"/>
            </a:pPr>
            <a:r>
              <a:rPr lang="uk-UA" sz="1400" dirty="0">
                <a:solidFill>
                  <a:schemeClr val="accent5">
                    <a:lumMod val="50000"/>
                  </a:schemeClr>
                </a:solidFill>
                <a:cs typeface="Al Bayan Plain" pitchFamily="2" charset="-78"/>
              </a:rPr>
              <a:t> Оцінювати потреби замовника, у тому числі аналізувати попередні поставки для виявлення недоліків. </a:t>
            </a:r>
            <a:endParaRPr lang="ru-RU" sz="1400" dirty="0">
              <a:solidFill>
                <a:schemeClr val="accent5">
                  <a:lumMod val="50000"/>
                </a:schemeClr>
              </a:solidFill>
              <a:cs typeface="Al Bayan Plain" pitchFamily="2" charset="-78"/>
            </a:endParaRPr>
          </a:p>
          <a:p>
            <a:pPr algn="just">
              <a:buFont typeface="Courier New" panose="02070309020205020404" pitchFamily="49" charset="0"/>
              <a:buChar char="o"/>
            </a:pPr>
            <a:r>
              <a:rPr lang="uk-UA" sz="1400" dirty="0">
                <a:solidFill>
                  <a:schemeClr val="accent5">
                    <a:lumMod val="50000"/>
                  </a:schemeClr>
                </a:solidFill>
                <a:cs typeface="Al Bayan Plain" pitchFamily="2" charset="-78"/>
              </a:rPr>
              <a:t>Актуалізувати ринкові дані щодо цін, витрат і наявних технічних рішень на підставі, наприклад, відповідних попередніх договорів</a:t>
            </a:r>
            <a:r>
              <a:rPr lang="en-US" sz="1400" dirty="0">
                <a:solidFill>
                  <a:schemeClr val="accent5">
                    <a:lumMod val="50000"/>
                  </a:schemeClr>
                </a:solidFill>
                <a:cs typeface="Al Bayan Plain" pitchFamily="2" charset="-78"/>
              </a:rPr>
              <a:t>, </a:t>
            </a:r>
            <a:r>
              <a:rPr lang="uk-UA" sz="1400" dirty="0">
                <a:solidFill>
                  <a:schemeClr val="accent5">
                    <a:lumMod val="50000"/>
                  </a:schemeClr>
                </a:solidFill>
                <a:cs typeface="Al Bayan Plain" pitchFamily="2" charset="-78"/>
              </a:rPr>
              <a:t>нових постачальників, інновації та економніші рішення. </a:t>
            </a:r>
          </a:p>
          <a:p>
            <a:pPr algn="just">
              <a:buFont typeface="Courier New" panose="02070309020205020404" pitchFamily="49" charset="0"/>
              <a:buChar char="o"/>
            </a:pPr>
            <a:r>
              <a:rPr lang="uk-UA" sz="1400" dirty="0">
                <a:solidFill>
                  <a:schemeClr val="accent5">
                    <a:lumMod val="50000"/>
                  </a:schemeClr>
                </a:solidFill>
                <a:cs typeface="Al Bayan Plain" pitchFamily="2" charset="-78"/>
              </a:rPr>
              <a:t>Знайомитись з узагальненими листами рекомендаційного характеру, роз</a:t>
            </a:r>
            <a:r>
              <a:rPr lang="en-US" sz="1400" dirty="0">
                <a:solidFill>
                  <a:schemeClr val="accent5">
                    <a:lumMod val="50000"/>
                  </a:schemeClr>
                </a:solidFill>
                <a:cs typeface="Al Bayan Plain" pitchFamily="2" charset="-78"/>
              </a:rPr>
              <a:t>’</a:t>
            </a:r>
            <a:r>
              <a:rPr lang="uk-UA" sz="1400" dirty="0" err="1">
                <a:solidFill>
                  <a:schemeClr val="accent5">
                    <a:lumMod val="50000"/>
                  </a:schemeClr>
                </a:solidFill>
                <a:cs typeface="Al Bayan Plain" pitchFamily="2" charset="-78"/>
              </a:rPr>
              <a:t>ясненнями</a:t>
            </a:r>
            <a:r>
              <a:rPr lang="uk-UA" sz="1400" dirty="0">
                <a:solidFill>
                  <a:schemeClr val="accent5">
                    <a:lumMod val="50000"/>
                  </a:schemeClr>
                </a:solidFill>
                <a:cs typeface="Al Bayan Plain" pitchFamily="2" charset="-78"/>
              </a:rPr>
              <a:t> (</a:t>
            </a:r>
            <a:r>
              <a:rPr lang="uk-UA" sz="1400" dirty="0" err="1">
                <a:solidFill>
                  <a:schemeClr val="accent5">
                    <a:lumMod val="50000"/>
                  </a:schemeClr>
                </a:solidFill>
                <a:cs typeface="Al Bayan Plain" pitchFamily="2" charset="-78"/>
              </a:rPr>
              <a:t>Мінекономрозвитку</a:t>
            </a:r>
            <a:r>
              <a:rPr lang="uk-UA" sz="1400" dirty="0">
                <a:solidFill>
                  <a:schemeClr val="accent5">
                    <a:lumMod val="50000"/>
                  </a:schemeClr>
                </a:solidFill>
                <a:cs typeface="Al Bayan Plain" pitchFamily="2" charset="-78"/>
              </a:rPr>
              <a:t>, АМК України) тощо.</a:t>
            </a:r>
            <a:endParaRPr lang="ru-RU" sz="1400" dirty="0">
              <a:solidFill>
                <a:schemeClr val="accent5">
                  <a:lumMod val="50000"/>
                </a:schemeClr>
              </a:solidFill>
              <a:cs typeface="Al Bayan Plain" pitchFamily="2" charset="-78"/>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4535510" y="973173"/>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9" name="Объект 7">
            <a:extLst>
              <a:ext uri="{FF2B5EF4-FFF2-40B4-BE49-F238E27FC236}">
                <a16:creationId xmlns:a16="http://schemas.microsoft.com/office/drawing/2014/main" xmlns="" id="{61C0462E-835B-EF4C-86E1-71CA7C55A922}"/>
              </a:ext>
            </a:extLst>
          </p:cNvPr>
          <p:cNvSpPr txBox="1">
            <a:spLocks/>
          </p:cNvSpPr>
          <p:nvPr/>
        </p:nvSpPr>
        <p:spPr>
          <a:xfrm>
            <a:off x="1654117" y="4035132"/>
            <a:ext cx="10309283" cy="23652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algn="just">
              <a:buFont typeface="ArialUnicodeMS" panose="020B0604020202020204" pitchFamily="34" charset="-128"/>
              <a:buChar char="☛"/>
              <a:tabLst>
                <a:tab pos="810260" algn="l"/>
              </a:tabLst>
            </a:pPr>
            <a:r>
              <a:rPr lang="uk-UA" sz="1300" dirty="0">
                <a:solidFill>
                  <a:srgbClr val="000000"/>
                </a:solidFill>
                <a:latin typeface="Times New Roman" panose="02020603050405020304" pitchFamily="18" charset="0"/>
              </a:rPr>
              <a:t>Згідно з роз’ясненням </a:t>
            </a:r>
            <a:r>
              <a:rPr lang="uk-UA" sz="1300" dirty="0" err="1">
                <a:solidFill>
                  <a:srgbClr val="000000"/>
                </a:solidFill>
                <a:latin typeface="Times New Roman" panose="02020603050405020304" pitchFamily="18" charset="0"/>
              </a:rPr>
              <a:t>Мінекономрозвитку</a:t>
            </a:r>
            <a:r>
              <a:rPr lang="uk-UA" sz="1300" dirty="0">
                <a:solidFill>
                  <a:srgbClr val="000000"/>
                </a:solidFill>
                <a:latin typeface="Times New Roman" panose="02020603050405020304" pitchFamily="18" charset="0"/>
              </a:rPr>
              <a:t> від 27.10.2016 № 3302-06/34307-06 сторони можуть </a:t>
            </a:r>
            <a:r>
              <a:rPr lang="uk-UA" sz="1300" dirty="0" err="1">
                <a:solidFill>
                  <a:srgbClr val="000000"/>
                </a:solidFill>
                <a:latin typeface="Times New Roman" panose="02020603050405020304" pitchFamily="18" charset="0"/>
              </a:rPr>
              <a:t>внести</a:t>
            </a:r>
            <a:r>
              <a:rPr lang="uk-UA" sz="1300" dirty="0">
                <a:solidFill>
                  <a:srgbClr val="000000"/>
                </a:solidFill>
                <a:latin typeface="Times New Roman" panose="02020603050405020304" pitchFamily="18" charset="0"/>
              </a:rPr>
              <a:t> зміни до договору у </a:t>
            </a:r>
            <a:r>
              <a:rPr lang="uk-UA" sz="1300" b="1" dirty="0">
                <a:solidFill>
                  <a:srgbClr val="000000"/>
                </a:solidFill>
                <a:latin typeface="Times New Roman" panose="02020603050405020304" pitchFamily="18" charset="0"/>
              </a:rPr>
              <a:t>випадку покращення якості предмета закупівлі</a:t>
            </a:r>
            <a:r>
              <a:rPr lang="uk-UA" sz="1300" dirty="0">
                <a:solidFill>
                  <a:srgbClr val="000000"/>
                </a:solidFill>
                <a:latin typeface="Times New Roman" panose="02020603050405020304" pitchFamily="18" charset="0"/>
              </a:rPr>
              <a:t>, за умови, що така зміна не призведе до зміни предмета закупівлі, визначеного в тендерній документації в частині встановлених вимог та функціональних характеристик предмета закупівлі і є покращенням його якості. </a:t>
            </a:r>
            <a:endParaRPr lang="ru-RU" sz="1300" dirty="0">
              <a:solidFill>
                <a:srgbClr val="000000"/>
              </a:solidFill>
              <a:latin typeface="Times New Roman" panose="02020603050405020304" pitchFamily="18" charset="0"/>
            </a:endParaRPr>
          </a:p>
          <a:p>
            <a:pPr algn="just">
              <a:buFont typeface="ArialUnicodeMS" panose="020B0604020202020204" pitchFamily="34" charset="-128"/>
              <a:buChar char="☛"/>
              <a:tabLst>
                <a:tab pos="810260" algn="l"/>
              </a:tabLst>
            </a:pPr>
            <a:r>
              <a:rPr lang="uk-UA" sz="1300" dirty="0">
                <a:solidFill>
                  <a:srgbClr val="000000"/>
                </a:solidFill>
                <a:latin typeface="Times New Roman" panose="02020603050405020304" pitchFamily="18" charset="0"/>
              </a:rPr>
              <a:t>Згідно з роз’ясненням </a:t>
            </a:r>
            <a:r>
              <a:rPr lang="uk-UA" sz="1300" dirty="0" err="1">
                <a:solidFill>
                  <a:srgbClr val="000000"/>
                </a:solidFill>
                <a:latin typeface="Times New Roman" panose="02020603050405020304" pitchFamily="18" charset="0"/>
              </a:rPr>
              <a:t>Мінекономрозвитку</a:t>
            </a:r>
            <a:r>
              <a:rPr lang="uk-UA" sz="1300" dirty="0">
                <a:solidFill>
                  <a:srgbClr val="000000"/>
                </a:solidFill>
                <a:latin typeface="Times New Roman" panose="02020603050405020304" pitchFamily="18" charset="0"/>
              </a:rPr>
              <a:t> від 27.10.2016 № 3302-06/34307-06 </a:t>
            </a:r>
            <a:r>
              <a:rPr lang="uk-UA" sz="1300" b="1" dirty="0">
                <a:solidFill>
                  <a:srgbClr val="000000"/>
                </a:solidFill>
                <a:latin typeface="Times New Roman" panose="02020603050405020304" pitchFamily="18" charset="0"/>
              </a:rPr>
              <a:t>декілька підстав для зміни умов договору не можуть застосовуватися одночасно</a:t>
            </a:r>
            <a:r>
              <a:rPr lang="uk-UA" sz="1300" dirty="0">
                <a:solidFill>
                  <a:srgbClr val="000000"/>
                </a:solidFill>
                <a:latin typeface="Times New Roman" panose="02020603050405020304" pitchFamily="18" charset="0"/>
              </a:rPr>
              <a:t>, оскільки можуть призвести до зміни істотних умов договору у не передбачених Законом випадках.</a:t>
            </a:r>
            <a:endParaRPr lang="ru-RU" sz="1300" dirty="0">
              <a:solidFill>
                <a:srgbClr val="000000"/>
              </a:solidFill>
              <a:latin typeface="Times New Roman" panose="02020603050405020304" pitchFamily="18" charset="0"/>
            </a:endParaRPr>
          </a:p>
          <a:p>
            <a:pPr algn="just">
              <a:buFont typeface="ArialUnicodeMS" panose="020B0604020202020204" pitchFamily="34" charset="-128"/>
              <a:buChar char="☛"/>
              <a:tabLst>
                <a:tab pos="810260" algn="l"/>
              </a:tabLst>
            </a:pPr>
            <a:r>
              <a:rPr lang="uk-UA" sz="1300" dirty="0">
                <a:solidFill>
                  <a:srgbClr val="000000"/>
                </a:solidFill>
                <a:latin typeface="Times New Roman" panose="02020603050405020304" pitchFamily="18" charset="0"/>
              </a:rPr>
              <a:t>Відповідно до пункту 2 Розпорядження КМ України від 25 червня 2014 року № 595-р «Деякі питання закупівлі юридичних послуг у 2014 році» Міністерству юстиції України дозволяється здійснити закупівлю юридичних послуг, пов’язаних із захистом прав та інтересів України під час розгляду у закордонних юрисдикційних органах справ за участю іноземного суб’єкта та України, із застосуванням </a:t>
            </a:r>
            <a:r>
              <a:rPr lang="uk-UA" sz="1300" b="1" dirty="0">
                <a:solidFill>
                  <a:srgbClr val="000000"/>
                </a:solidFill>
                <a:latin typeface="Times New Roman" panose="02020603050405020304" pitchFamily="18" charset="0"/>
              </a:rPr>
              <a:t>переговорної процедури закупівлі</a:t>
            </a:r>
            <a:r>
              <a:rPr lang="uk-UA" sz="1300" dirty="0">
                <a:solidFill>
                  <a:srgbClr val="000000"/>
                </a:solidFill>
                <a:latin typeface="Times New Roman" panose="02020603050405020304" pitchFamily="18" charset="0"/>
              </a:rPr>
              <a:t>.</a:t>
            </a:r>
            <a:endParaRPr lang="ru-RU" sz="1300" dirty="0">
              <a:solidFill>
                <a:srgbClr val="000000"/>
              </a:solidFill>
              <a:latin typeface="Times New Roman" panose="02020603050405020304" pitchFamily="18" charset="0"/>
            </a:endParaRPr>
          </a:p>
          <a:p>
            <a:pPr algn="just">
              <a:buFont typeface="ArialUnicodeMS" panose="020B0604020202020204" pitchFamily="34" charset="-128"/>
              <a:buChar char="☛"/>
              <a:tabLst>
                <a:tab pos="810260" algn="l"/>
              </a:tabLst>
            </a:pPr>
            <a:r>
              <a:rPr lang="uk-UA" sz="1300" dirty="0">
                <a:solidFill>
                  <a:srgbClr val="000000"/>
                </a:solidFill>
                <a:latin typeface="Times New Roman" panose="02020603050405020304" pitchFamily="18" charset="0"/>
              </a:rPr>
              <a:t>Листом </a:t>
            </a:r>
            <a:r>
              <a:rPr lang="uk-UA" sz="1300" dirty="0" err="1">
                <a:solidFill>
                  <a:srgbClr val="000000"/>
                </a:solidFill>
                <a:latin typeface="Times New Roman" panose="02020603050405020304" pitchFamily="18" charset="0"/>
              </a:rPr>
              <a:t>Мінекономрозвитку</a:t>
            </a:r>
            <a:r>
              <a:rPr lang="uk-UA" sz="1300" dirty="0">
                <a:solidFill>
                  <a:srgbClr val="000000"/>
                </a:solidFill>
                <a:latin typeface="Times New Roman" panose="02020603050405020304" pitchFamily="18" charset="0"/>
              </a:rPr>
              <a:t> від 07.02.2017 № 3302-06/3812-06 роз’яснено питання, що стосуються розробки тендерної документації.</a:t>
            </a:r>
            <a:endParaRPr lang="ru-RU" sz="13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961304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861458" y="334462"/>
            <a:ext cx="10007600"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Рекомендації на стадії оголошення тендеру</a:t>
            </a:r>
          </a:p>
        </p:txBody>
      </p:sp>
      <p:sp>
        <p:nvSpPr>
          <p:cNvPr id="6" name="Заголовок 5">
            <a:extLst>
              <a:ext uri="{FF2B5EF4-FFF2-40B4-BE49-F238E27FC236}">
                <a16:creationId xmlns:a16="http://schemas.microsoft.com/office/drawing/2014/main" xmlns="" id="{F14475FB-8057-3C46-85CE-6BB41F3E1DE5}"/>
              </a:ext>
            </a:extLst>
          </p:cNvPr>
          <p:cNvSpPr>
            <a:spLocks noGrp="1"/>
          </p:cNvSpPr>
          <p:nvPr>
            <p:ph type="title"/>
          </p:nvPr>
        </p:nvSpPr>
        <p:spPr>
          <a:xfrm>
            <a:off x="319250" y="1053286"/>
            <a:ext cx="4359773" cy="4125433"/>
          </a:xfrm>
          <a:solidFill>
            <a:srgbClr val="008BD2"/>
          </a:solidFill>
        </p:spPr>
        <p:txBody>
          <a:bodyPr anchor="ctr">
            <a:normAutofit/>
          </a:bodyPr>
          <a:lstStyle/>
          <a:p>
            <a:pPr algn="r"/>
            <a:r>
              <a:rPr lang="uk-UA" sz="2000" b="1" cap="all" spc="7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3. Цікавитись своїми конкурентами, їх </a:t>
            </a:r>
            <a:r>
              <a:rPr lang="uk-UA" sz="2000" b="1" cap="all" spc="75" dirty="0">
                <a:solidFill>
                  <a:schemeClr val="bg1"/>
                </a:solidFill>
                <a:latin typeface="Times New Roman" panose="02020603050405020304" pitchFamily="18" charset="0"/>
                <a:cs typeface="Times New Roman" panose="02020603050405020304" pitchFamily="18" charset="0"/>
              </a:rPr>
              <a:t>діяльністю, обсягами </a:t>
            </a:r>
            <a:r>
              <a:rPr lang="uk-UA" sz="2000" b="1" cap="all" spc="75" dirty="0" err="1">
                <a:solidFill>
                  <a:schemeClr val="bg1"/>
                </a:solidFill>
                <a:latin typeface="Times New Roman" panose="02020603050405020304" pitchFamily="18" charset="0"/>
                <a:cs typeface="Times New Roman" panose="02020603050405020304" pitchFamily="18" charset="0"/>
              </a:rPr>
              <a:t>потужностей</a:t>
            </a:r>
            <a:r>
              <a:rPr lang="uk-UA" sz="2000" b="1" cap="all" spc="75" dirty="0">
                <a:solidFill>
                  <a:schemeClr val="bg1"/>
                </a:solidFill>
                <a:latin typeface="Times New Roman" panose="02020603050405020304" pitchFamily="18" charset="0"/>
                <a:cs typeface="Times New Roman" panose="02020603050405020304" pitchFamily="18" charset="0"/>
              </a:rPr>
              <a:t>, історією участі у тендерах, існуванням скарг та рішень компетентних органів відносно таких учасників, зв’язками між конкурентами, узгодженістю їх дій тощо </a:t>
            </a:r>
            <a:r>
              <a:rPr lang="ru-RU" sz="2000" b="1" cap="all" spc="75" dirty="0">
                <a:solidFill>
                  <a:schemeClr val="bg1"/>
                </a:solidFill>
                <a:latin typeface="Times New Roman" panose="02020603050405020304" pitchFamily="18" charset="0"/>
                <a:cs typeface="Times New Roman" panose="02020603050405020304" pitchFamily="18" charset="0"/>
              </a:rPr>
              <a:t/>
            </a:r>
            <a:br>
              <a:rPr lang="ru-RU" sz="2000" b="1" cap="all" spc="75" dirty="0">
                <a:solidFill>
                  <a:schemeClr val="bg1"/>
                </a:solidFill>
                <a:latin typeface="Times New Roman" panose="02020603050405020304" pitchFamily="18" charset="0"/>
                <a:cs typeface="Times New Roman" panose="02020603050405020304" pitchFamily="18" charset="0"/>
              </a:rPr>
            </a:br>
            <a:endParaRPr lang="ru-RU" sz="2000" b="1" cap="all" spc="75" dirty="0">
              <a:solidFill>
                <a:schemeClr val="bg1"/>
              </a:solidFill>
              <a:latin typeface="Times New Roman" panose="02020603050405020304" pitchFamily="18" charset="0"/>
              <a:cs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131097" y="626849"/>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8" name="Прямоугольник 7">
            <a:extLst>
              <a:ext uri="{FF2B5EF4-FFF2-40B4-BE49-F238E27FC236}">
                <a16:creationId xmlns:a16="http://schemas.microsoft.com/office/drawing/2014/main" xmlns="" id="{92DA9D23-F3D2-F442-AE74-9FF3E5AD3599}"/>
              </a:ext>
            </a:extLst>
          </p:cNvPr>
          <p:cNvSpPr/>
          <p:nvPr/>
        </p:nvSpPr>
        <p:spPr>
          <a:xfrm>
            <a:off x="4702628" y="1753001"/>
            <a:ext cx="7413172" cy="4893647"/>
          </a:xfrm>
          <a:prstGeom prst="rect">
            <a:avLst/>
          </a:prstGeom>
          <a:ln w="12700">
            <a:solidFill>
              <a:srgbClr val="0432FF"/>
            </a:solidFill>
          </a:ln>
        </p:spPr>
        <p:txBody>
          <a:bodyPr wrap="square">
            <a:spAutoFit/>
          </a:bodyPr>
          <a:lstStyle/>
          <a:p>
            <a:r>
              <a:rPr lang="uk-UA" sz="1200" b="1" dirty="0"/>
              <a:t>Приклад: </a:t>
            </a:r>
            <a:r>
              <a:rPr lang="uk-UA" sz="1200" dirty="0"/>
              <a:t>Кваліфікація дій суб'єкта господарювання як </a:t>
            </a:r>
            <a:r>
              <a:rPr lang="uk-UA" sz="1200" dirty="0" err="1"/>
              <a:t>антиконкурентних</a:t>
            </a:r>
            <a:r>
              <a:rPr lang="uk-UA" sz="1200" dirty="0"/>
              <a:t> узгоджених дій була предметом розгляду судової справи</a:t>
            </a:r>
            <a:endParaRPr lang="uk-UA" sz="1200" b="1" dirty="0"/>
          </a:p>
          <a:p>
            <a:r>
              <a:rPr lang="uk-UA" sz="1200" b="1" dirty="0"/>
              <a:t>Преамбула справи: </a:t>
            </a:r>
            <a:r>
              <a:rPr lang="uk-UA" sz="1200" dirty="0"/>
              <a:t>Товариство звернулося до суду з позовом про визнання недійсними пунктів рішення АМК від 23.08.2016 № 385-р "Про порушення законодавства про захист економічної конкуренції та накладення штрафу" (далі - Рішення АМК) стосовно позивача.</a:t>
            </a:r>
            <a:endParaRPr lang="ru-RU" sz="1200" dirty="0"/>
          </a:p>
          <a:p>
            <a:r>
              <a:rPr lang="uk-UA" sz="1200" b="1" dirty="0"/>
              <a:t>Обґрунтування вимог: </a:t>
            </a:r>
            <a:r>
              <a:rPr lang="uk-UA" sz="1200" dirty="0"/>
              <a:t>Позовна заява мотивована тим, що Рішення АМК прийнято з порушенням норм чинного </a:t>
            </a:r>
            <a:r>
              <a:rPr lang="uk-UA" sz="1200" dirty="0" err="1"/>
              <a:t>антиконкурентного</a:t>
            </a:r>
            <a:r>
              <a:rPr lang="uk-UA" sz="1200" dirty="0"/>
              <a:t> законодавства, розгляд справи здійснено АМК упереджено та без наведення належних мотивів його прийняття, а також мотивів спростування чи неврахування поданих Товариством заперечень, за відсутності факту вчинення Товариством та Підприємцем </a:t>
            </a:r>
            <a:r>
              <a:rPr lang="uk-UA" sz="1200" dirty="0" err="1"/>
              <a:t>антиконкурентних</a:t>
            </a:r>
            <a:r>
              <a:rPr lang="uk-UA" sz="1200" dirty="0"/>
              <a:t> узгоджених дій.</a:t>
            </a:r>
            <a:endParaRPr lang="ru-RU" sz="1200" dirty="0"/>
          </a:p>
          <a:p>
            <a:endParaRPr lang="uk-UA" sz="1200" b="1" dirty="0"/>
          </a:p>
          <a:p>
            <a:r>
              <a:rPr lang="uk-UA" sz="1200" b="1" dirty="0"/>
              <a:t>Остаточне рішення та його суть:</a:t>
            </a:r>
            <a:endParaRPr lang="ru-RU" sz="1200" dirty="0"/>
          </a:p>
          <a:p>
            <a:r>
              <a:rPr lang="uk-UA" sz="1200" b="1" u="sng" dirty="0">
                <a:hlinkClick r:id="rId4"/>
              </a:rPr>
              <a:t>Касаційний господарський суд у складі Верховного Суду у постанові від </a:t>
            </a:r>
            <a:r>
              <a:rPr lang="uk-UA" sz="1200" u="sng" dirty="0">
                <a:hlinkClick r:id="rId4"/>
              </a:rPr>
              <a:t>27 лютого 2018 року у спр</a:t>
            </a:r>
            <a:r>
              <a:rPr lang="uk-UA" sz="1200" u="sng" dirty="0">
                <a:solidFill>
                  <a:srgbClr val="0070C0"/>
                </a:solidFill>
              </a:rPr>
              <a:t>аві №910/17389/16</a:t>
            </a:r>
            <a:r>
              <a:rPr lang="uk-UA" sz="1200" dirty="0"/>
              <a:t> погодився з висновками судів попередніх інстанцій про те, що Товариство і Підприємець вчинили порушення у вигляді </a:t>
            </a:r>
            <a:r>
              <a:rPr lang="uk-UA" sz="1200" dirty="0" err="1"/>
              <a:t>антиконкурентних</a:t>
            </a:r>
            <a:r>
              <a:rPr lang="uk-UA" sz="1200" dirty="0"/>
              <a:t> узгоджених дій, які стосуються спотворення результатів торгів. Зроблено висновок, що </a:t>
            </a:r>
            <a:r>
              <a:rPr lang="uk-UA" sz="1200" b="1" i="1" dirty="0"/>
              <a:t>для кваліфікації дій суб'єкта господарювання як </a:t>
            </a:r>
            <a:r>
              <a:rPr lang="uk-UA" sz="1200" b="1" i="1" dirty="0" err="1"/>
              <a:t>антиконкурентних</a:t>
            </a:r>
            <a:r>
              <a:rPr lang="uk-UA" sz="1200" b="1" i="1" dirty="0"/>
              <a:t> узгоджених дій не є обов'язковим фактичне настання наслідків у формі відповідно недопущення</a:t>
            </a:r>
            <a:r>
              <a:rPr lang="uk-UA" sz="1200" dirty="0"/>
              <a:t>, </a:t>
            </a:r>
            <a:r>
              <a:rPr lang="uk-UA" sz="1200" b="1" i="1" dirty="0"/>
              <a:t>усунення чи обмеження конкуренції, ущемлення інтересів інших суб'єктів господарювання</a:t>
            </a:r>
            <a:r>
              <a:rPr lang="uk-UA" sz="1200" dirty="0"/>
              <a:t> (конкурентів, покупців) чи споживачів, зокрема, через заподіяння їм шкоди (збитків) або іншого реального порушення їх прав чи інтересів, чи настання інших відповідних наслідків.</a:t>
            </a:r>
            <a:endParaRPr lang="ru-RU" sz="1200" dirty="0"/>
          </a:p>
          <a:p>
            <a:r>
              <a:rPr lang="uk-UA" sz="1200" dirty="0"/>
              <a:t>Змагання при проведенні торгів забезпечується таємністю інформації; </a:t>
            </a:r>
            <a:r>
              <a:rPr lang="uk-UA" sz="1200" b="1" i="1" dirty="0"/>
              <a:t>змагальність</a:t>
            </a:r>
            <a:r>
              <a:rPr lang="uk-UA" sz="1200" dirty="0"/>
              <a:t> учасників процедури закупівлі з огляду на приписи статей 1, 6 Закону України «Про захист економічної конкуренції» </a:t>
            </a:r>
            <a:r>
              <a:rPr lang="uk-UA" sz="1200" b="1" i="1" dirty="0"/>
              <a:t>передбачає самостійні та незалежні дії (поведінку) кожного з учасників </a:t>
            </a:r>
            <a:r>
              <a:rPr lang="uk-UA" sz="1200" dirty="0"/>
              <a:t>та їх обов'язок готувати свої пропозиції конкурсних </a:t>
            </a:r>
            <a:r>
              <a:rPr lang="uk-UA" sz="1200" b="1" dirty="0"/>
              <a:t>торгів окремо, без обміну інформацією</a:t>
            </a:r>
            <a:r>
              <a:rPr lang="uk-UA" sz="1200" dirty="0"/>
              <a:t>; встановлені АМК обставини виключають таку змагальність, що свідчать про узгоджену поведінку позивача, що й призвело до спотворення результатів торгів.</a:t>
            </a:r>
            <a:endParaRPr lang="ru-RU" sz="1200" dirty="0"/>
          </a:p>
        </p:txBody>
      </p:sp>
    </p:spTree>
    <p:extLst>
      <p:ext uri="{BB962C8B-B14F-4D97-AF65-F5344CB8AC3E}">
        <p14:creationId xmlns:p14="http://schemas.microsoft.com/office/powerpoint/2010/main" val="301485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Прямая соединительная линия 6">
            <a:extLst>
              <a:ext uri="{FF2B5EF4-FFF2-40B4-BE49-F238E27FC236}">
                <a16:creationId xmlns:a16="http://schemas.microsoft.com/office/drawing/2014/main" xmlns="" id="{DAD55E70-4B7A-4093-82FC-FC25C3059E50}"/>
              </a:ext>
            </a:extLst>
          </p:cNvPr>
          <p:cNvCxnSpPr>
            <a:cxnSpLocks/>
          </p:cNvCxnSpPr>
          <p:nvPr/>
        </p:nvCxnSpPr>
        <p:spPr>
          <a:xfrm>
            <a:off x="515254" y="650751"/>
            <a:ext cx="1126934" cy="0"/>
          </a:xfrm>
          <a:prstGeom prst="line">
            <a:avLst/>
          </a:prstGeom>
          <a:ln w="9525">
            <a:solidFill>
              <a:srgbClr val="008BD2"/>
            </a:solidFill>
          </a:ln>
        </p:spPr>
        <p:style>
          <a:lnRef idx="1">
            <a:schemeClr val="accent1"/>
          </a:lnRef>
          <a:fillRef idx="0">
            <a:schemeClr val="accent1"/>
          </a:fillRef>
          <a:effectRef idx="0">
            <a:schemeClr val="accent1"/>
          </a:effectRef>
          <a:fontRef idx="minor">
            <a:schemeClr val="tx1"/>
          </a:fontRef>
        </p:style>
      </p:cxnSp>
      <p:pic>
        <p:nvPicPr>
          <p:cNvPr id="2" name="Рисунок 1">
            <a:extLst>
              <a:ext uri="{FF2B5EF4-FFF2-40B4-BE49-F238E27FC236}">
                <a16:creationId xmlns:a16="http://schemas.microsoft.com/office/drawing/2014/main" xmlns="" id="{1E13F131-BF4C-41CB-98AF-AA3B852C448C}"/>
              </a:ext>
            </a:extLst>
          </p:cNvPr>
          <p:cNvPicPr>
            <a:picLocks noChangeAspect="1"/>
          </p:cNvPicPr>
          <p:nvPr/>
        </p:nvPicPr>
        <p:blipFill>
          <a:blip r:embed="rId2"/>
          <a:stretch>
            <a:fillRect/>
          </a:stretch>
        </p:blipFill>
        <p:spPr>
          <a:xfrm>
            <a:off x="515254" y="6139542"/>
            <a:ext cx="1398798" cy="475339"/>
          </a:xfrm>
          <a:prstGeom prst="rect">
            <a:avLst/>
          </a:prstGeom>
        </p:spPr>
      </p:pic>
      <p:sp>
        <p:nvSpPr>
          <p:cNvPr id="10" name="TextBox 9">
            <a:hlinkClick r:id="rId3"/>
            <a:extLst>
              <a:ext uri="{FF2B5EF4-FFF2-40B4-BE49-F238E27FC236}">
                <a16:creationId xmlns:a16="http://schemas.microsoft.com/office/drawing/2014/main" xmlns="" id="{70E48F46-A3B2-406C-AEFE-ECB00F8B85AE}"/>
              </a:ext>
            </a:extLst>
          </p:cNvPr>
          <p:cNvSpPr txBox="1"/>
          <p:nvPr/>
        </p:nvSpPr>
        <p:spPr>
          <a:xfrm>
            <a:off x="9744789" y="6400427"/>
            <a:ext cx="2124269" cy="246221"/>
          </a:xfrm>
          <a:prstGeom prst="rect">
            <a:avLst/>
          </a:prstGeom>
          <a:noFill/>
        </p:spPr>
        <p:txBody>
          <a:bodyPr wrap="square" rtlCol="0">
            <a:spAutoFit/>
          </a:bodyPr>
          <a:lstStyle/>
          <a:p>
            <a:pPr algn="r"/>
            <a:r>
              <a:rPr lang="uk-UA" sz="1000" dirty="0" err="1">
                <a:solidFill>
                  <a:srgbClr val="008BD2"/>
                </a:solidFill>
                <a:latin typeface="Proxima Nova Rg" panose="02000506030000020004" pitchFamily="50" charset="0"/>
                <a:cs typeface="Gotham Pro" panose="02000503040000020004" pitchFamily="50" charset="0"/>
              </a:rPr>
              <a:t>quantum-attorneys.com</a:t>
            </a:r>
            <a:endParaRPr lang="uk-UA" sz="1000" dirty="0">
              <a:solidFill>
                <a:schemeClr val="bg1"/>
              </a:solidFill>
            </a:endParaRPr>
          </a:p>
        </p:txBody>
      </p:sp>
      <p:sp>
        <p:nvSpPr>
          <p:cNvPr id="11" name="TextBox 10">
            <a:extLst>
              <a:ext uri="{FF2B5EF4-FFF2-40B4-BE49-F238E27FC236}">
                <a16:creationId xmlns:a16="http://schemas.microsoft.com/office/drawing/2014/main" xmlns="" id="{CC4A2E1F-82E3-43F7-9526-64D31A3B67F3}"/>
              </a:ext>
            </a:extLst>
          </p:cNvPr>
          <p:cNvSpPr txBox="1"/>
          <p:nvPr/>
        </p:nvSpPr>
        <p:spPr>
          <a:xfrm>
            <a:off x="1861458" y="334462"/>
            <a:ext cx="10007600" cy="584775"/>
          </a:xfrm>
          <a:prstGeom prst="rect">
            <a:avLst/>
          </a:prstGeom>
          <a:noFill/>
        </p:spPr>
        <p:txBody>
          <a:bodyPr wrap="square" rtlCol="0">
            <a:spAutoFit/>
          </a:bodyPr>
          <a:lstStyle/>
          <a:p>
            <a:r>
              <a:rPr lang="uk-UA" sz="3200" b="1" dirty="0">
                <a:solidFill>
                  <a:srgbClr val="008BD2"/>
                </a:solidFill>
                <a:latin typeface="Proxima Nova Rg" panose="02000506030000020004" pitchFamily="50" charset="0"/>
                <a:cs typeface="Gotham Pro" panose="02000503040000020004" pitchFamily="50" charset="0"/>
              </a:rPr>
              <a:t>Рекомендації на стадії оголошення тендеру</a:t>
            </a:r>
          </a:p>
        </p:txBody>
      </p:sp>
      <p:cxnSp>
        <p:nvCxnSpPr>
          <p:cNvPr id="12" name="Прямая соединительная линия 11">
            <a:extLst>
              <a:ext uri="{FF2B5EF4-FFF2-40B4-BE49-F238E27FC236}">
                <a16:creationId xmlns:a16="http://schemas.microsoft.com/office/drawing/2014/main" xmlns="" id="{3BBD7A03-99FA-604D-8765-F1EA72E7C84F}"/>
              </a:ext>
            </a:extLst>
          </p:cNvPr>
          <p:cNvCxnSpPr>
            <a:cxnSpLocks/>
          </p:cNvCxnSpPr>
          <p:nvPr/>
        </p:nvCxnSpPr>
        <p:spPr>
          <a:xfrm flipV="1">
            <a:off x="1303717" y="906615"/>
            <a:ext cx="0" cy="2114265"/>
          </a:xfrm>
          <a:prstGeom prst="line">
            <a:avLst/>
          </a:prstGeom>
          <a:ln w="3175">
            <a:solidFill>
              <a:srgbClr val="008BD2"/>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a:extLst>
              <a:ext uri="{FF2B5EF4-FFF2-40B4-BE49-F238E27FC236}">
                <a16:creationId xmlns:a16="http://schemas.microsoft.com/office/drawing/2014/main" xmlns="" id="{BA3A9B2E-AA1A-8949-B27C-613826E97A1E}"/>
              </a:ext>
            </a:extLst>
          </p:cNvPr>
          <p:cNvSpPr/>
          <p:nvPr/>
        </p:nvSpPr>
        <p:spPr>
          <a:xfrm>
            <a:off x="1489787" y="906615"/>
            <a:ext cx="10049069" cy="5493812"/>
          </a:xfrm>
          <a:prstGeom prst="rect">
            <a:avLst/>
          </a:prstGeom>
          <a:ln w="12700">
            <a:solidFill>
              <a:srgbClr val="0432FF"/>
            </a:solidFill>
          </a:ln>
        </p:spPr>
        <p:txBody>
          <a:bodyPr wrap="square">
            <a:spAutoFit/>
          </a:bodyPr>
          <a:lstStyle/>
          <a:p>
            <a:r>
              <a:rPr lang="uk-UA" sz="1300" b="1" dirty="0"/>
              <a:t>Приклад:</a:t>
            </a:r>
            <a:r>
              <a:rPr lang="uk-UA" sz="1300" dirty="0"/>
              <a:t> Порушення вимоги </a:t>
            </a:r>
            <a:r>
              <a:rPr lang="uk-UA" sz="1300" dirty="0" err="1"/>
              <a:t>конкурентності</a:t>
            </a:r>
            <a:r>
              <a:rPr lang="uk-UA" sz="1300" dirty="0"/>
              <a:t> в тендері </a:t>
            </a:r>
            <a:r>
              <a:rPr lang="en-US" sz="1300" dirty="0"/>
              <a:t>(</a:t>
            </a:r>
            <a:r>
              <a:rPr lang="uk-UA" sz="1300" dirty="0"/>
              <a:t>судова справа</a:t>
            </a:r>
            <a:r>
              <a:rPr lang="en-US" sz="1300" dirty="0"/>
              <a:t>)</a:t>
            </a:r>
            <a:r>
              <a:rPr lang="uk-UA" sz="1300" dirty="0"/>
              <a:t>.</a:t>
            </a:r>
          </a:p>
          <a:p>
            <a:endParaRPr lang="ru-RU" sz="1300" dirty="0"/>
          </a:p>
          <a:p>
            <a:r>
              <a:rPr lang="uk-UA" sz="1300" b="1" dirty="0"/>
              <a:t>Преамбула справи:</a:t>
            </a:r>
            <a:r>
              <a:rPr lang="uk-UA" sz="1300" dirty="0"/>
              <a:t> У липні 2018 року Керівник місцевої прокуратури звернувся до господарського суду в інтересах держави в особі міської ради до Управління житлово-комунального господарства  міської ради та Комунального підприємства міської ради "В", за участі третьої особи, яка не заявляє самостійних вимог на предмет спору на стороні позивача, про визнання недійсним рішення тендерного комітету та про визнання недійсним договору про закупівлю.</a:t>
            </a:r>
          </a:p>
          <a:p>
            <a:endParaRPr lang="ru-RU" sz="1300" dirty="0"/>
          </a:p>
          <a:p>
            <a:r>
              <a:rPr lang="uk-UA" sz="1300" b="1" dirty="0"/>
              <a:t>Обґрунтування вимог: </a:t>
            </a:r>
            <a:r>
              <a:rPr lang="uk-UA" sz="1300" dirty="0"/>
              <a:t>тендерний комітет Управління житлово-комунального господарства Слов'янської міської ради зобов'язаний був прийняти </a:t>
            </a:r>
            <a:r>
              <a:rPr lang="uk-UA" sz="1300" b="1" dirty="0"/>
              <a:t>рішення про відмову учасникам в участі у процедурі закупівлі </a:t>
            </a:r>
            <a:r>
              <a:rPr lang="uk-UA" sz="1300" dirty="0"/>
              <a:t>та зобов'язаний відхилити тендерну пропозицію учасника в разі, якщо тендерна пропозиція подана учасником процедури закупівлі, </a:t>
            </a:r>
            <a:r>
              <a:rPr lang="uk-UA" sz="1300" b="1" i="1" dirty="0"/>
              <a:t>який є пов'язаною особою з іншими учасниками процедури</a:t>
            </a:r>
            <a:r>
              <a:rPr lang="uk-UA" sz="1300" b="1" dirty="0"/>
              <a:t> </a:t>
            </a:r>
            <a:r>
              <a:rPr lang="uk-UA" sz="1300" dirty="0"/>
              <a:t>закупівлі та/або з членом (членами) тендерного комітету, уповноваженою особою (особами) замовника.</a:t>
            </a:r>
          </a:p>
          <a:p>
            <a:endParaRPr lang="ru-RU" sz="1300" dirty="0"/>
          </a:p>
          <a:p>
            <a:r>
              <a:rPr lang="uk-UA" sz="1300" b="1" dirty="0"/>
              <a:t>Остаточне рішення та його суть:</a:t>
            </a:r>
            <a:endParaRPr lang="ru-RU" sz="1300" dirty="0"/>
          </a:p>
          <a:p>
            <a:r>
              <a:rPr lang="uk-UA" sz="1300" b="1" u="sng" dirty="0">
                <a:hlinkClick r:id="rId4"/>
              </a:rPr>
              <a:t>Касаційний господарський суд у складі Верховного Суду</a:t>
            </a:r>
            <a:r>
              <a:rPr lang="uk-UA" sz="1300" u="sng" dirty="0">
                <a:hlinkClick r:id="rId4"/>
              </a:rPr>
              <a:t> у постанові від 27 березня 2019 у справі</a:t>
            </a:r>
            <a:r>
              <a:rPr lang="uk-UA" sz="1300" u="sng" dirty="0"/>
              <a:t> </a:t>
            </a:r>
            <a:r>
              <a:rPr lang="uk-UA" sz="1300" u="sng" dirty="0">
                <a:solidFill>
                  <a:srgbClr val="0070C0"/>
                </a:solidFill>
              </a:rPr>
              <a:t>№905/1250/18</a:t>
            </a:r>
            <a:r>
              <a:rPr lang="uk-UA" sz="1300" dirty="0">
                <a:solidFill>
                  <a:srgbClr val="0070C0"/>
                </a:solidFill>
              </a:rPr>
              <a:t> </a:t>
            </a:r>
            <a:r>
              <a:rPr lang="uk-UA" sz="1300" dirty="0"/>
              <a:t>погодився з висновками судів попередніх інстанцій про те, що КП Слов'янської міської ради "В", КП "АТП 052814" та Управління житлово-комунального господарства Слов'янської міської ради є пов'язаними особами в розумінні </a:t>
            </a:r>
            <a:r>
              <a:rPr lang="uk-UA" sz="1300" dirty="0" err="1"/>
              <a:t>п</a:t>
            </a:r>
            <a:r>
              <a:rPr lang="uk-UA" sz="1300" dirty="0"/>
              <a:t>. 19 ч.1 ст. 1 Закону України "Про публічні закупівлі", </a:t>
            </a:r>
            <a:r>
              <a:rPr lang="uk-UA" sz="1300" b="1" i="1" dirty="0"/>
              <a:t>оскільки усі ці юридичні особи перебувають під спільним контролем однієї юридичної особи, а саме засновника в особі Слов'янської міської ради, яка відповідно до установчих документів здійснює контроль над учасником процедури закупівлі.</a:t>
            </a:r>
            <a:endParaRPr lang="ru-RU" sz="1300" dirty="0"/>
          </a:p>
          <a:p>
            <a:r>
              <a:rPr lang="uk-UA" sz="1300" dirty="0"/>
              <a:t>Враховуючи зазначене, касаційний суд прийняв рішення, що суди першої та апеляційної інстанцій, встановивши, що учасники процедури </a:t>
            </a:r>
            <a:r>
              <a:rPr lang="uk-UA" sz="1300" b="1" dirty="0"/>
              <a:t>закупівлі є пов'язаними особами </a:t>
            </a:r>
            <a:r>
              <a:rPr lang="uk-UA" sz="1300" dirty="0"/>
              <a:t>в розумінні ст. 1 Закону України "Про публічні закупівлі" і це відповідно до ст. 30 цього Закону є підставою для відхилення замовником пропозиції конкурсних торгів, дійшли обґрунтованого висновку про наявність </a:t>
            </a:r>
            <a:r>
              <a:rPr lang="uk-UA" sz="1300" b="1" dirty="0"/>
              <a:t>підстав для визнання рішення тендерного комітету</a:t>
            </a:r>
            <a:r>
              <a:rPr lang="uk-UA" sz="1300" dirty="0"/>
              <a:t> від 27.03.2018 </a:t>
            </a:r>
            <a:r>
              <a:rPr lang="uk-UA" sz="1300" b="1" dirty="0"/>
              <a:t>недійсним </a:t>
            </a:r>
            <a:r>
              <a:rPr lang="uk-UA" sz="1300" dirty="0"/>
              <a:t>як такого, що прийняте з порушенням зазначених вище норм Закону України "Про публічні закупівлі", а </a:t>
            </a:r>
            <a:r>
              <a:rPr lang="uk-UA" sz="1300" b="1" dirty="0"/>
              <a:t>оспорюваний договір про закупівлі </a:t>
            </a:r>
            <a:r>
              <a:rPr lang="uk-UA" sz="1300" dirty="0"/>
              <a:t>№43/66 від 11.04.2018, укладений за результатами закупівлі робіт (у формі відкритих торгів), яка проведена з порушенням вимог Закону  України "Про публічні закупівлі", </a:t>
            </a:r>
            <a:r>
              <a:rPr lang="uk-UA" sz="1300" b="1" dirty="0"/>
              <a:t>підлягає визнанню недійсним </a:t>
            </a:r>
            <a:r>
              <a:rPr lang="uk-UA" sz="1300" dirty="0"/>
              <a:t>відповідно до </a:t>
            </a:r>
            <a:r>
              <a:rPr lang="uk-UA" sz="1300" dirty="0" err="1"/>
              <a:t>ч</a:t>
            </a:r>
            <a:r>
              <a:rPr lang="uk-UA" sz="1300" dirty="0"/>
              <a:t>. 1 ст. 203 та </a:t>
            </a:r>
            <a:r>
              <a:rPr lang="uk-UA" sz="1300" dirty="0" err="1"/>
              <a:t>ч</a:t>
            </a:r>
            <a:r>
              <a:rPr lang="uk-UA" sz="1300" dirty="0"/>
              <a:t>. 1 ст. 215 ЦК України як такий, </a:t>
            </a:r>
            <a:r>
              <a:rPr lang="uk-UA" sz="1300" b="1" dirty="0"/>
              <a:t>що суперечить цьому Закону та інтересам держави і суспільства</a:t>
            </a:r>
            <a:r>
              <a:rPr lang="uk-UA" sz="1300" dirty="0"/>
              <a:t>, оскільки не було дотримано принципу </a:t>
            </a:r>
            <a:r>
              <a:rPr lang="uk-UA" sz="1300" b="1" dirty="0"/>
              <a:t>добросовісної конкуренції серед учасників, а переможця торгів було визначено не в результаті конкурентного відбору.</a:t>
            </a:r>
            <a:endParaRPr lang="ru-RU" sz="1300" b="1" dirty="0"/>
          </a:p>
        </p:txBody>
      </p:sp>
    </p:spTree>
    <p:extLst>
      <p:ext uri="{BB962C8B-B14F-4D97-AF65-F5344CB8AC3E}">
        <p14:creationId xmlns:p14="http://schemas.microsoft.com/office/powerpoint/2010/main" val="371620709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5893</TotalTime>
  <Words>3176</Words>
  <Application>Microsoft Office PowerPoint</Application>
  <PresentationFormat>Широкоэкранный</PresentationFormat>
  <Paragraphs>254</Paragraphs>
  <Slides>21</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21</vt:i4>
      </vt:variant>
    </vt:vector>
  </HeadingPairs>
  <TitlesOfParts>
    <vt:vector size="32" baseType="lpstr">
      <vt:lpstr>Al Bayan Plain</vt:lpstr>
      <vt:lpstr>Arial</vt:lpstr>
      <vt:lpstr>ArialUnicodeMS</vt:lpstr>
      <vt:lpstr>Calibri</vt:lpstr>
      <vt:lpstr>Calibri Light</vt:lpstr>
      <vt:lpstr>Courier New</vt:lpstr>
      <vt:lpstr>Gotham Pro</vt:lpstr>
      <vt:lpstr>Proxima Nova Rg</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1. Уважно ознайомлюватись з тендерною документацією  </vt:lpstr>
      <vt:lpstr>Презентация PowerPoint</vt:lpstr>
      <vt:lpstr>2. Відслідковувати практику по аналогічним  тендерам</vt:lpstr>
      <vt:lpstr>3. Цікавитись своїми конкурентами, їх діяльністю, обсягами потужностей, історією участі у тендерах, існуванням скарг та рішень компетентних органів відносно таких учасників, зв’язками між конкурентами, узгодженістю їх дій тощо  </vt:lpstr>
      <vt:lpstr>Презентация PowerPoint</vt:lpstr>
      <vt:lpstr>Презентация PowerPoint</vt:lpstr>
      <vt:lpstr>Презентация PowerPoint</vt:lpstr>
      <vt:lpstr>1. Ретельно складати документи</vt:lpstr>
      <vt:lpstr>2. надавати належні та в повному обсязі документи на підтвердження відповідності умовам тендеру.</vt:lpstr>
      <vt:lpstr>3. перед подачею тендерної пропозиції здійснювати контрольну перевірку документів на формальні помилки</vt:lpstr>
      <vt:lpstr>Презентация PowerPoint</vt:lpstr>
      <vt:lpstr>1. належним чином оформлювати скаргу (сплачувати збір, дотримуватись строків подачі скарги). </vt:lpstr>
      <vt:lpstr>2. Обґрунтовувати  свою позицію</vt:lpstr>
      <vt:lpstr>3. документально підтверджувати свою позицію, яким чином така умова документації порушує права та інтереси заявника, та обмежує його у подачі власної тендерної пропозиції</vt:lpstr>
      <vt:lpstr>4. Обирати вірну юрисдикцію при зверненні до суду </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Nadezhda Kirienya</dc:creator>
  <cp:lastModifiedBy>Діна Серебрянська</cp:lastModifiedBy>
  <cp:revision>192</cp:revision>
  <cp:lastPrinted>2019-06-19T17:19:47Z</cp:lastPrinted>
  <dcterms:created xsi:type="dcterms:W3CDTF">2018-11-17T11:04:37Z</dcterms:created>
  <dcterms:modified xsi:type="dcterms:W3CDTF">2019-06-21T08:48:11Z</dcterms:modified>
</cp:coreProperties>
</file>