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68" r:id="rId4"/>
    <p:sldId id="264" r:id="rId5"/>
    <p:sldId id="263" r:id="rId6"/>
    <p:sldId id="266" r:id="rId7"/>
    <p:sldId id="277" r:id="rId8"/>
    <p:sldId id="276" r:id="rId9"/>
    <p:sldId id="274" r:id="rId10"/>
    <p:sldId id="267" r:id="rId11"/>
    <p:sldId id="270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642C"/>
    <a:srgbClr val="F5800B"/>
    <a:srgbClr val="FF5050"/>
    <a:srgbClr val="000000"/>
    <a:srgbClr val="CB6007"/>
    <a:srgbClr val="BA5706"/>
    <a:srgbClr val="DF8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i="1" u="sng" dirty="0" err="1">
                <a:solidFill>
                  <a:srgbClr val="C00000"/>
                </a:solidFill>
              </a:rPr>
              <a:t>Умови</a:t>
            </a:r>
            <a:r>
              <a:rPr lang="ru-RU" sz="2800" i="1" u="sng" dirty="0">
                <a:solidFill>
                  <a:srgbClr val="C00000"/>
                </a:solidFill>
              </a:rPr>
              <a:t> </a:t>
            </a:r>
            <a:r>
              <a:rPr lang="ru-RU" sz="2800" i="1" u="sng" dirty="0" err="1">
                <a:solidFill>
                  <a:srgbClr val="C00000"/>
                </a:solidFill>
              </a:rPr>
              <a:t>співфінансування</a:t>
            </a:r>
            <a:endParaRPr lang="ru-RU" sz="2800" i="1" u="sng" dirty="0">
              <a:solidFill>
                <a:srgbClr val="C00000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Умови співфінансування</c:v>
                </c:pt>
              </c:strCache>
            </c:strRef>
          </c:tx>
          <c:spPr>
            <a:solidFill>
              <a:srgbClr val="C00000"/>
            </a:solidFill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F5800B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3084</a:t>
                    </a:r>
                    <a:r>
                      <a:rPr lang="uk-UA" smtClean="0"/>
                      <a:t> тис. грн.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991479533037905E-3"/>
                  <c:y val="-1.815566244273512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357,6</a:t>
                    </a:r>
                    <a:r>
                      <a:rPr lang="uk-UA" smtClean="0"/>
                      <a:t> тис. грн.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 u="none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частка фінансування міського бюджету </c:v>
                </c:pt>
                <c:pt idx="1">
                  <c:v>частка співфінансування співвласників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3084</c:v>
                </c:pt>
                <c:pt idx="1">
                  <c:v>357.6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529329790773588"/>
          <c:y val="0.31473239084546162"/>
          <c:w val="0.33142118688609962"/>
          <c:h val="0.482529718920119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A2663-36FD-4DDB-B4C4-871729D3CB8C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815239E0-B96C-4ACA-B29F-81B38A0580C2}">
      <dgm:prSet phldrT="[Text]" custT="1"/>
      <dgm:spPr>
        <a:solidFill>
          <a:srgbClr val="C000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dirty="0" smtClean="0">
              <a:latin typeface="+mn-lt"/>
            </a:rPr>
            <a:t> </a:t>
          </a:r>
          <a:endParaRPr lang="ru-RU" sz="1200" b="1" dirty="0" smtClean="0">
            <a:latin typeface="+mn-lt"/>
          </a:endParaRPr>
        </a:p>
        <a:p>
          <a:pPr marL="0" marR="0" indent="0" algn="ctr" defTabSz="889000" eaLnBrk="1" fontAlgn="auto" latinLnBrk="0" hangingPunct="1">
            <a:lnSpc>
              <a:spcPct val="90000"/>
            </a:lnSpc>
            <a:spcBef>
              <a:spcPts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dirty="0" err="1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Співвласники</a:t>
          </a:r>
          <a:r>
            <a:rPr lang="ru-RU" sz="24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400" b="1" dirty="0" err="1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будинків</a:t>
          </a:r>
          <a:r>
            <a:rPr lang="ru-RU" sz="24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на </a:t>
          </a:r>
          <a:r>
            <a:rPr lang="ru-RU" sz="2400" b="1" dirty="0" err="1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загальних</a:t>
          </a:r>
          <a:r>
            <a:rPr lang="ru-RU" sz="24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400" b="1" dirty="0" err="1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зборах</a:t>
          </a:r>
          <a:r>
            <a:rPr lang="ru-RU" sz="24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400" b="1" dirty="0" err="1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приймають</a:t>
          </a:r>
          <a:r>
            <a:rPr lang="ru-RU" sz="24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400" b="1" dirty="0" err="1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рішення</a:t>
          </a:r>
          <a:r>
            <a:rPr lang="ru-RU" sz="24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400" b="1" dirty="0" err="1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щодо</a:t>
          </a:r>
          <a:r>
            <a:rPr lang="ru-RU" sz="24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400" b="1" dirty="0" err="1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обсягів</a:t>
          </a:r>
          <a:r>
            <a:rPr lang="ru-RU" sz="24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400" b="1" dirty="0" err="1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робіт</a:t>
          </a:r>
          <a:endParaRPr lang="uk-UA" sz="2400" b="1" dirty="0" smtClean="0">
            <a:solidFill>
              <a:schemeClr val="accent3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dirty="0">
            <a:latin typeface="+mn-lt"/>
          </a:endParaRPr>
        </a:p>
      </dgm:t>
    </dgm:pt>
    <dgm:pt modelId="{88ADA86D-C772-4FDF-99E9-708790E798CF}" type="sibTrans" cxnId="{AE6B9AB3-9842-438E-A5D1-B94FC8B95020}">
      <dgm:prSet/>
      <dgm:spPr/>
      <dgm:t>
        <a:bodyPr/>
        <a:lstStyle/>
        <a:p>
          <a:endParaRPr lang="en-US"/>
        </a:p>
      </dgm:t>
    </dgm:pt>
    <dgm:pt modelId="{45676E96-4128-4092-8C89-4D68C51F0B43}" type="parTrans" cxnId="{AE6B9AB3-9842-438E-A5D1-B94FC8B95020}">
      <dgm:prSet/>
      <dgm:spPr/>
      <dgm:t>
        <a:bodyPr/>
        <a:lstStyle/>
        <a:p>
          <a:endParaRPr lang="en-US"/>
        </a:p>
      </dgm:t>
    </dgm:pt>
    <dgm:pt modelId="{372F6329-0BBB-464A-A811-D2B59D79A06B}">
      <dgm:prSet phldrT="[Text]"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81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За </a:t>
          </a:r>
          <a:r>
            <a:rPr lang="ru-RU" sz="2200" b="1" u="none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участю</a:t>
          </a:r>
          <a:r>
            <a:rPr lang="ru-RU" sz="22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200" b="1" u="none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голів</a:t>
          </a:r>
          <a:r>
            <a:rPr lang="ru-RU" sz="22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 </a:t>
          </a:r>
          <a:r>
            <a:rPr lang="ru-RU" sz="2200" b="1" u="none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будинкових</a:t>
          </a:r>
          <a:r>
            <a:rPr lang="ru-RU" sz="22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200" b="1" u="none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комітетів</a:t>
          </a:r>
          <a:r>
            <a:rPr lang="ru-RU" sz="22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200" b="1" u="none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складаються</a:t>
          </a:r>
          <a:r>
            <a:rPr lang="ru-RU" sz="22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200" b="1" u="none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графіки</a:t>
          </a:r>
          <a:r>
            <a:rPr lang="ru-RU" sz="22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200" b="1" u="none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виконання</a:t>
          </a:r>
          <a:r>
            <a:rPr lang="ru-RU" sz="22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200" b="1" u="none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поточних</a:t>
          </a:r>
          <a:r>
            <a:rPr lang="ru-RU" sz="22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200" b="1" u="none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ремонтів</a:t>
          </a:r>
          <a:r>
            <a:rPr lang="ru-RU" sz="22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200" b="1" u="none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житлових</a:t>
          </a:r>
          <a:r>
            <a:rPr lang="ru-RU" sz="22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200" b="1" u="none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будинків</a:t>
          </a:r>
          <a:r>
            <a:rPr lang="ru-RU" sz="22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endParaRPr lang="en-US" sz="2200" b="1" u="none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F5DDC6-F40B-4461-892C-FD6253C6834D}" type="sibTrans" cxnId="{39F7CD5B-DBDF-4368-B937-844A2C01EE92}">
      <dgm:prSet/>
      <dgm:spPr/>
      <dgm:t>
        <a:bodyPr/>
        <a:lstStyle/>
        <a:p>
          <a:endParaRPr lang="en-US"/>
        </a:p>
      </dgm:t>
    </dgm:pt>
    <dgm:pt modelId="{702AF0F9-3600-4712-B1FD-9F261D345852}" type="parTrans" cxnId="{39F7CD5B-DBDF-4368-B937-844A2C01EE92}">
      <dgm:prSet/>
      <dgm:spPr/>
      <dgm:t>
        <a:bodyPr/>
        <a:lstStyle/>
        <a:p>
          <a:endParaRPr lang="en-US"/>
        </a:p>
      </dgm:t>
    </dgm:pt>
    <dgm:pt modelId="{61F45DEC-0CC7-4453-AD52-1FBA3E223048}" type="pres">
      <dgm:prSet presAssocID="{1D4A2663-36FD-4DDB-B4C4-871729D3CB8C}" presName="Name0" presStyleCnt="0">
        <dgm:presLayoutVars>
          <dgm:dir/>
          <dgm:resizeHandles val="exact"/>
        </dgm:presLayoutVars>
      </dgm:prSet>
      <dgm:spPr/>
    </dgm:pt>
    <dgm:pt modelId="{729E4701-3155-4E33-98A6-4C87C09B33CB}" type="pres">
      <dgm:prSet presAssocID="{1D4A2663-36FD-4DDB-B4C4-871729D3CB8C}" presName="bkgdShp" presStyleLbl="alignAccFollowNode1" presStyleIdx="0" presStyleCnt="1" custScaleY="86686" custLinFactNeighborY="-3011"/>
      <dgm:spPr>
        <a:solidFill>
          <a:srgbClr val="00B0F0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E4222BC-993F-4D40-B5DC-554531265F50}" type="pres">
      <dgm:prSet presAssocID="{1D4A2663-36FD-4DDB-B4C4-871729D3CB8C}" presName="linComp" presStyleCnt="0"/>
      <dgm:spPr/>
    </dgm:pt>
    <dgm:pt modelId="{8A95045D-D9C2-4296-AC51-F85E36962D42}" type="pres">
      <dgm:prSet presAssocID="{815239E0-B96C-4ACA-B29F-81B38A0580C2}" presName="compNode" presStyleCnt="0"/>
      <dgm:spPr/>
    </dgm:pt>
    <dgm:pt modelId="{EA5697E8-CBA2-4C79-A0D0-129A6377A6F3}" type="pres">
      <dgm:prSet presAssocID="{815239E0-B96C-4ACA-B29F-81B38A0580C2}" presName="node" presStyleLbl="node1" presStyleIdx="0" presStyleCnt="2" custScaleX="93688" custScaleY="77595" custLinFactNeighborX="-3520" custLinFactNeighborY="-3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07AEC-208B-46E4-BAA4-F21F0AECC7BD}" type="pres">
      <dgm:prSet presAssocID="{815239E0-B96C-4ACA-B29F-81B38A0580C2}" presName="invisiNode" presStyleLbl="node1" presStyleIdx="0" presStyleCnt="2"/>
      <dgm:spPr/>
    </dgm:pt>
    <dgm:pt modelId="{A8942DE5-07DD-43DD-A543-2FA198A78F11}" type="pres">
      <dgm:prSet presAssocID="{815239E0-B96C-4ACA-B29F-81B38A0580C2}" presName="imagNode" presStyleLbl="fgImgPlace1" presStyleIdx="0" presStyleCnt="2" custScaleY="174579" custLinFactNeighborX="-965" custLinFactNeighborY="-121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0A84D5C-1C47-45C4-9ABB-7800E4A8B72E}" type="pres">
      <dgm:prSet presAssocID="{88ADA86D-C772-4FDF-99E9-708790E798C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B8AAD92-E5A6-47F8-92F2-C1795E6F143E}" type="pres">
      <dgm:prSet presAssocID="{372F6329-0BBB-464A-A811-D2B59D79A06B}" presName="compNode" presStyleCnt="0"/>
      <dgm:spPr/>
    </dgm:pt>
    <dgm:pt modelId="{EAD65753-8B39-4A52-8BE9-8CB962BEDF32}" type="pres">
      <dgm:prSet presAssocID="{372F6329-0BBB-464A-A811-D2B59D79A06B}" presName="node" presStyleLbl="node1" presStyleIdx="1" presStyleCnt="2" custScaleX="93688" custScaleY="77595" custLinFactNeighborX="4275" custLinFactNeighborY="-3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F0FD8-3940-4F04-B064-1DF893742914}" type="pres">
      <dgm:prSet presAssocID="{372F6329-0BBB-464A-A811-D2B59D79A06B}" presName="invisiNode" presStyleLbl="node1" presStyleIdx="1" presStyleCnt="2"/>
      <dgm:spPr/>
    </dgm:pt>
    <dgm:pt modelId="{71399FCA-7D77-4190-98CE-9669E4A2A60A}" type="pres">
      <dgm:prSet presAssocID="{372F6329-0BBB-464A-A811-D2B59D79A06B}" presName="imagNode" presStyleLbl="fgImgPlace1" presStyleIdx="1" presStyleCnt="2" custScaleX="103994" custScaleY="166275" custLinFactNeighborX="5282" custLinFactNeighborY="88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39F7CD5B-DBDF-4368-B937-844A2C01EE92}" srcId="{1D4A2663-36FD-4DDB-B4C4-871729D3CB8C}" destId="{372F6329-0BBB-464A-A811-D2B59D79A06B}" srcOrd="1" destOrd="0" parTransId="{702AF0F9-3600-4712-B1FD-9F261D345852}" sibTransId="{6DF5DDC6-F40B-4461-892C-FD6253C6834D}"/>
    <dgm:cxn modelId="{3112CAA6-F896-4373-BCCC-B32B22799F8D}" type="presOf" srcId="{815239E0-B96C-4ACA-B29F-81B38A0580C2}" destId="{EA5697E8-CBA2-4C79-A0D0-129A6377A6F3}" srcOrd="0" destOrd="0" presId="urn:microsoft.com/office/officeart/2005/8/layout/pList2#1"/>
    <dgm:cxn modelId="{809D95BA-06C8-4B52-BAAB-CEF6C0E3EA65}" type="presOf" srcId="{1D4A2663-36FD-4DDB-B4C4-871729D3CB8C}" destId="{61F45DEC-0CC7-4453-AD52-1FBA3E223048}" srcOrd="0" destOrd="0" presId="urn:microsoft.com/office/officeart/2005/8/layout/pList2#1"/>
    <dgm:cxn modelId="{30078BA1-AB95-4F71-AB53-49BF151B7833}" type="presOf" srcId="{372F6329-0BBB-464A-A811-D2B59D79A06B}" destId="{EAD65753-8B39-4A52-8BE9-8CB962BEDF32}" srcOrd="0" destOrd="0" presId="urn:microsoft.com/office/officeart/2005/8/layout/pList2#1"/>
    <dgm:cxn modelId="{89833201-98CE-40F7-88B2-2FA7B9CB80B2}" type="presOf" srcId="{88ADA86D-C772-4FDF-99E9-708790E798CF}" destId="{D0A84D5C-1C47-45C4-9ABB-7800E4A8B72E}" srcOrd="0" destOrd="0" presId="urn:microsoft.com/office/officeart/2005/8/layout/pList2#1"/>
    <dgm:cxn modelId="{AE6B9AB3-9842-438E-A5D1-B94FC8B95020}" srcId="{1D4A2663-36FD-4DDB-B4C4-871729D3CB8C}" destId="{815239E0-B96C-4ACA-B29F-81B38A0580C2}" srcOrd="0" destOrd="0" parTransId="{45676E96-4128-4092-8C89-4D68C51F0B43}" sibTransId="{88ADA86D-C772-4FDF-99E9-708790E798CF}"/>
    <dgm:cxn modelId="{5D0199A7-D3F0-41D0-ADD2-2780DF36F563}" type="presParOf" srcId="{61F45DEC-0CC7-4453-AD52-1FBA3E223048}" destId="{729E4701-3155-4E33-98A6-4C87C09B33CB}" srcOrd="0" destOrd="0" presId="urn:microsoft.com/office/officeart/2005/8/layout/pList2#1"/>
    <dgm:cxn modelId="{A461F214-E5EC-4365-85DC-75560A23B164}" type="presParOf" srcId="{61F45DEC-0CC7-4453-AD52-1FBA3E223048}" destId="{4E4222BC-993F-4D40-B5DC-554531265F50}" srcOrd="1" destOrd="0" presId="urn:microsoft.com/office/officeart/2005/8/layout/pList2#1"/>
    <dgm:cxn modelId="{33A045C7-5308-4CBD-B2D0-31413BE10BEF}" type="presParOf" srcId="{4E4222BC-993F-4D40-B5DC-554531265F50}" destId="{8A95045D-D9C2-4296-AC51-F85E36962D42}" srcOrd="0" destOrd="0" presId="urn:microsoft.com/office/officeart/2005/8/layout/pList2#1"/>
    <dgm:cxn modelId="{C1A61E4B-7312-4699-AC67-9FC1B11F94B7}" type="presParOf" srcId="{8A95045D-D9C2-4296-AC51-F85E36962D42}" destId="{EA5697E8-CBA2-4C79-A0D0-129A6377A6F3}" srcOrd="0" destOrd="0" presId="urn:microsoft.com/office/officeart/2005/8/layout/pList2#1"/>
    <dgm:cxn modelId="{069C305F-1BC2-49D5-8801-50F269F2A3B6}" type="presParOf" srcId="{8A95045D-D9C2-4296-AC51-F85E36962D42}" destId="{9B707AEC-208B-46E4-BAA4-F21F0AECC7BD}" srcOrd="1" destOrd="0" presId="urn:microsoft.com/office/officeart/2005/8/layout/pList2#1"/>
    <dgm:cxn modelId="{55FD99D8-357E-4273-AC74-DA1CE750DB6E}" type="presParOf" srcId="{8A95045D-D9C2-4296-AC51-F85E36962D42}" destId="{A8942DE5-07DD-43DD-A543-2FA198A78F11}" srcOrd="2" destOrd="0" presId="urn:microsoft.com/office/officeart/2005/8/layout/pList2#1"/>
    <dgm:cxn modelId="{1E420C46-033C-4BE3-9276-54574D21048E}" type="presParOf" srcId="{4E4222BC-993F-4D40-B5DC-554531265F50}" destId="{D0A84D5C-1C47-45C4-9ABB-7800E4A8B72E}" srcOrd="1" destOrd="0" presId="urn:microsoft.com/office/officeart/2005/8/layout/pList2#1"/>
    <dgm:cxn modelId="{56BE2275-8B3C-4DDD-B213-33553A9970FC}" type="presParOf" srcId="{4E4222BC-993F-4D40-B5DC-554531265F50}" destId="{0B8AAD92-E5A6-47F8-92F2-C1795E6F143E}" srcOrd="2" destOrd="0" presId="urn:microsoft.com/office/officeart/2005/8/layout/pList2#1"/>
    <dgm:cxn modelId="{3044A6EB-203B-4E7E-9C30-25048F9B7603}" type="presParOf" srcId="{0B8AAD92-E5A6-47F8-92F2-C1795E6F143E}" destId="{EAD65753-8B39-4A52-8BE9-8CB962BEDF32}" srcOrd="0" destOrd="0" presId="urn:microsoft.com/office/officeart/2005/8/layout/pList2#1"/>
    <dgm:cxn modelId="{0D1A9C60-97EC-47FF-9FA2-68F4FFC3C365}" type="presParOf" srcId="{0B8AAD92-E5A6-47F8-92F2-C1795E6F143E}" destId="{11CF0FD8-3940-4F04-B064-1DF893742914}" srcOrd="1" destOrd="0" presId="urn:microsoft.com/office/officeart/2005/8/layout/pList2#1"/>
    <dgm:cxn modelId="{095591DD-46D7-4C36-881C-FFB9F431D02F}" type="presParOf" srcId="{0B8AAD92-E5A6-47F8-92F2-C1795E6F143E}" destId="{71399FCA-7D77-4190-98CE-9669E4A2A60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79AC16-32F1-407F-85C3-EF277F4A99ED}" type="doc">
      <dgm:prSet loTypeId="urn:microsoft.com/office/officeart/2005/8/layout/hList6" loCatId="list" qsTypeId="urn:microsoft.com/office/officeart/2005/8/quickstyle/3d4" qsCatId="3D" csTypeId="urn:microsoft.com/office/officeart/2005/8/colors/accent2_5" csCatId="accent2" phldr="1"/>
      <dgm:spPr/>
      <dgm:t>
        <a:bodyPr/>
        <a:lstStyle/>
        <a:p>
          <a:endParaRPr lang="uk-UA"/>
        </a:p>
      </dgm:t>
    </dgm:pt>
    <dgm:pt modelId="{EB7FF00B-B745-4611-8AE3-31B08948633C}">
      <dgm:prSet phldrT="[Текст]" custT="1"/>
      <dgm:spPr>
        <a:solidFill>
          <a:srgbClr val="FF5050">
            <a:alpha val="90000"/>
          </a:srgbClr>
        </a:solidFill>
      </dgm:spPr>
      <dgm:t>
        <a:bodyPr/>
        <a:lstStyle/>
        <a:p>
          <a:r>
            <a:rPr lang="uk-UA" sz="1800" b="1" dirty="0" smtClean="0">
              <a:solidFill>
                <a:srgbClr val="000000"/>
              </a:solidFill>
            </a:rPr>
            <a:t>Заміна вікон та дверей на металопластикові</a:t>
          </a:r>
          <a:endParaRPr lang="uk-UA" sz="1800" b="1" dirty="0">
            <a:solidFill>
              <a:srgbClr val="000000"/>
            </a:solidFill>
          </a:endParaRPr>
        </a:p>
      </dgm:t>
    </dgm:pt>
    <dgm:pt modelId="{9C24C5A2-12EF-4DE8-A30C-839FF6904409}" type="parTrans" cxnId="{72086BE8-59A7-4BB1-A39E-CE504DD2A1E4}">
      <dgm:prSet/>
      <dgm:spPr/>
      <dgm:t>
        <a:bodyPr/>
        <a:lstStyle/>
        <a:p>
          <a:endParaRPr lang="uk-UA"/>
        </a:p>
      </dgm:t>
    </dgm:pt>
    <dgm:pt modelId="{F6555F77-4B10-4764-8E8A-CA755A231975}" type="sibTrans" cxnId="{72086BE8-59A7-4BB1-A39E-CE504DD2A1E4}">
      <dgm:prSet/>
      <dgm:spPr/>
      <dgm:t>
        <a:bodyPr/>
        <a:lstStyle/>
        <a:p>
          <a:endParaRPr lang="uk-UA"/>
        </a:p>
      </dgm:t>
    </dgm:pt>
    <dgm:pt modelId="{074CF4A6-CA28-43A5-879B-F4760BC7B354}">
      <dgm:prSet phldrT="[Текст]" custT="1"/>
      <dgm:spPr>
        <a:solidFill>
          <a:schemeClr val="accent2">
            <a:lumMod val="50000"/>
            <a:alpha val="63333"/>
          </a:schemeClr>
        </a:solidFill>
      </dgm:spPr>
      <dgm:t>
        <a:bodyPr/>
        <a:lstStyle/>
        <a:p>
          <a:r>
            <a:rPr lang="uk-UA" sz="1800" b="1" dirty="0" smtClean="0">
              <a:solidFill>
                <a:srgbClr val="000000"/>
              </a:solidFill>
            </a:rPr>
            <a:t>Заміна підвальної розводки трубопроводів централізованого опалення</a:t>
          </a:r>
          <a:endParaRPr lang="uk-UA" sz="1800" b="1" dirty="0">
            <a:solidFill>
              <a:srgbClr val="000000"/>
            </a:solidFill>
          </a:endParaRPr>
        </a:p>
      </dgm:t>
    </dgm:pt>
    <dgm:pt modelId="{321A77BA-293C-4963-AB0C-DB4989BF35AE}" type="parTrans" cxnId="{11D6D9EC-A23E-4E32-BE6A-80533D7302F1}">
      <dgm:prSet/>
      <dgm:spPr/>
      <dgm:t>
        <a:bodyPr/>
        <a:lstStyle/>
        <a:p>
          <a:endParaRPr lang="uk-UA"/>
        </a:p>
      </dgm:t>
    </dgm:pt>
    <dgm:pt modelId="{CD779CB1-0256-498E-97E0-36F80F0C6BA5}" type="sibTrans" cxnId="{11D6D9EC-A23E-4E32-BE6A-80533D7302F1}">
      <dgm:prSet/>
      <dgm:spPr/>
      <dgm:t>
        <a:bodyPr/>
        <a:lstStyle/>
        <a:p>
          <a:endParaRPr lang="uk-UA"/>
        </a:p>
      </dgm:t>
    </dgm:pt>
    <dgm:pt modelId="{5EB3D102-78ED-40E2-AE75-AAAB04B9A011}">
      <dgm:prSet phldrT="[Текст]" custT="1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r>
            <a:rPr lang="uk-UA" sz="1800" b="1" dirty="0" smtClean="0">
              <a:solidFill>
                <a:srgbClr val="000000"/>
              </a:solidFill>
            </a:rPr>
            <a:t>Ремонт </a:t>
          </a:r>
          <a:r>
            <a:rPr lang="uk-UA" sz="1800" b="1" dirty="0" err="1" smtClean="0">
              <a:solidFill>
                <a:srgbClr val="000000"/>
              </a:solidFill>
            </a:rPr>
            <a:t>міжпанельних</a:t>
          </a:r>
          <a:r>
            <a:rPr lang="uk-UA" sz="1800" b="1" dirty="0" smtClean="0">
              <a:solidFill>
                <a:srgbClr val="000000"/>
              </a:solidFill>
            </a:rPr>
            <a:t> швів</a:t>
          </a:r>
          <a:r>
            <a:rPr lang="ru-RU" sz="1800" b="1" dirty="0" smtClean="0">
              <a:solidFill>
                <a:srgbClr val="000000"/>
              </a:solidFill>
            </a:rPr>
            <a:t> </a:t>
          </a:r>
          <a:endParaRPr lang="uk-UA" sz="1800" b="1" dirty="0">
            <a:solidFill>
              <a:srgbClr val="000000"/>
            </a:solidFill>
          </a:endParaRPr>
        </a:p>
      </dgm:t>
    </dgm:pt>
    <dgm:pt modelId="{627AA2BF-F6E5-4732-9265-23BE658270FD}" type="parTrans" cxnId="{84A38DCC-D041-4CFE-9216-29A1F1ACF8AB}">
      <dgm:prSet/>
      <dgm:spPr/>
      <dgm:t>
        <a:bodyPr/>
        <a:lstStyle/>
        <a:p>
          <a:endParaRPr lang="uk-UA"/>
        </a:p>
      </dgm:t>
    </dgm:pt>
    <dgm:pt modelId="{667BED24-86EC-497D-9710-8D75E322A586}" type="sibTrans" cxnId="{84A38DCC-D041-4CFE-9216-29A1F1ACF8AB}">
      <dgm:prSet/>
      <dgm:spPr/>
      <dgm:t>
        <a:bodyPr/>
        <a:lstStyle/>
        <a:p>
          <a:endParaRPr lang="uk-UA"/>
        </a:p>
      </dgm:t>
    </dgm:pt>
    <dgm:pt modelId="{0E2613A9-F98A-487E-BB99-5FD2824660DF}">
      <dgm:prSet custT="1"/>
      <dgm:spPr>
        <a:solidFill>
          <a:srgbClr val="FFC000">
            <a:alpha val="76667"/>
          </a:srgb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dirty="0" smtClean="0">
              <a:solidFill>
                <a:srgbClr val="000000"/>
              </a:solidFill>
            </a:rPr>
            <a:t>Заміна розводки електропостачання</a:t>
          </a:r>
          <a:endParaRPr lang="uk-UA" sz="1800" b="1" dirty="0">
            <a:solidFill>
              <a:srgbClr val="000000"/>
            </a:solidFill>
          </a:endParaRPr>
        </a:p>
      </dgm:t>
    </dgm:pt>
    <dgm:pt modelId="{831C7534-57D7-4F3F-89C3-247E9F5CF15E}" type="parTrans" cxnId="{D6D42F6A-81C1-41AD-ADB0-45AA30C2C799}">
      <dgm:prSet/>
      <dgm:spPr/>
      <dgm:t>
        <a:bodyPr/>
        <a:lstStyle/>
        <a:p>
          <a:endParaRPr lang="uk-UA"/>
        </a:p>
      </dgm:t>
    </dgm:pt>
    <dgm:pt modelId="{329EE13E-A31E-4D44-A8D2-6FE725331C1A}" type="sibTrans" cxnId="{D6D42F6A-81C1-41AD-ADB0-45AA30C2C799}">
      <dgm:prSet/>
      <dgm:spPr/>
      <dgm:t>
        <a:bodyPr/>
        <a:lstStyle/>
        <a:p>
          <a:endParaRPr lang="uk-UA"/>
        </a:p>
      </dgm:t>
    </dgm:pt>
    <dgm:pt modelId="{70F525BA-88BA-4965-A0AE-B891CCE306AB}" type="pres">
      <dgm:prSet presAssocID="{7C79AC16-32F1-407F-85C3-EF277F4A99E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4F0761-25D3-4A80-BB25-D0DE81E9449D}" type="pres">
      <dgm:prSet presAssocID="{EB7FF00B-B745-4611-8AE3-31B08948633C}" presName="node" presStyleLbl="node1" presStyleIdx="0" presStyleCnt="4" custScaleX="116571" custLinFactNeighborX="7948" custLinFactNeighborY="-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9F28E-CEFA-4C93-98C4-46612ED55D4B}" type="pres">
      <dgm:prSet presAssocID="{F6555F77-4B10-4764-8E8A-CA755A231975}" presName="sibTrans" presStyleCnt="0"/>
      <dgm:spPr/>
    </dgm:pt>
    <dgm:pt modelId="{08060BD7-1D2F-4881-881C-FF63451DF3F7}" type="pres">
      <dgm:prSet presAssocID="{0E2613A9-F98A-487E-BB99-5FD2824660DF}" presName="node" presStyleLbl="node1" presStyleIdx="1" presStyleCnt="4" custScaleX="127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E1E91-5C31-43BB-8446-2D71D2E1A7B0}" type="pres">
      <dgm:prSet presAssocID="{329EE13E-A31E-4D44-A8D2-6FE725331C1A}" presName="sibTrans" presStyleCnt="0"/>
      <dgm:spPr/>
    </dgm:pt>
    <dgm:pt modelId="{8B165874-1BDA-46D6-8572-597279239643}" type="pres">
      <dgm:prSet presAssocID="{074CF4A6-CA28-43A5-879B-F4760BC7B354}" presName="node" presStyleLbl="node1" presStyleIdx="2" presStyleCnt="4" custScaleX="114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B5052-A8C8-4E6B-8FAB-0766007C1676}" type="pres">
      <dgm:prSet presAssocID="{CD779CB1-0256-498E-97E0-36F80F0C6BA5}" presName="sibTrans" presStyleCnt="0"/>
      <dgm:spPr/>
    </dgm:pt>
    <dgm:pt modelId="{F51D1964-1DDB-4C48-992F-8B6B01DF6BC7}" type="pres">
      <dgm:prSet presAssocID="{5EB3D102-78ED-40E2-AE75-AAAB04B9A01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FF86E4D-EEB6-43DB-A0B2-B19553C3D3D0}" type="presOf" srcId="{074CF4A6-CA28-43A5-879B-F4760BC7B354}" destId="{8B165874-1BDA-46D6-8572-597279239643}" srcOrd="0" destOrd="0" presId="urn:microsoft.com/office/officeart/2005/8/layout/hList6"/>
    <dgm:cxn modelId="{11D6D9EC-A23E-4E32-BE6A-80533D7302F1}" srcId="{7C79AC16-32F1-407F-85C3-EF277F4A99ED}" destId="{074CF4A6-CA28-43A5-879B-F4760BC7B354}" srcOrd="2" destOrd="0" parTransId="{321A77BA-293C-4963-AB0C-DB4989BF35AE}" sibTransId="{CD779CB1-0256-498E-97E0-36F80F0C6BA5}"/>
    <dgm:cxn modelId="{E3C8D447-B792-4C83-B8D4-2EB876703B78}" type="presOf" srcId="{5EB3D102-78ED-40E2-AE75-AAAB04B9A011}" destId="{F51D1964-1DDB-4C48-992F-8B6B01DF6BC7}" srcOrd="0" destOrd="0" presId="urn:microsoft.com/office/officeart/2005/8/layout/hList6"/>
    <dgm:cxn modelId="{D6D42F6A-81C1-41AD-ADB0-45AA30C2C799}" srcId="{7C79AC16-32F1-407F-85C3-EF277F4A99ED}" destId="{0E2613A9-F98A-487E-BB99-5FD2824660DF}" srcOrd="1" destOrd="0" parTransId="{831C7534-57D7-4F3F-89C3-247E9F5CF15E}" sibTransId="{329EE13E-A31E-4D44-A8D2-6FE725331C1A}"/>
    <dgm:cxn modelId="{1A9444D0-EFF9-4208-89F2-569553D8B062}" type="presOf" srcId="{0E2613A9-F98A-487E-BB99-5FD2824660DF}" destId="{08060BD7-1D2F-4881-881C-FF63451DF3F7}" srcOrd="0" destOrd="0" presId="urn:microsoft.com/office/officeart/2005/8/layout/hList6"/>
    <dgm:cxn modelId="{50624373-D107-4EE0-A234-1B9A1612DBDF}" type="presOf" srcId="{EB7FF00B-B745-4611-8AE3-31B08948633C}" destId="{1A4F0761-25D3-4A80-BB25-D0DE81E9449D}" srcOrd="0" destOrd="0" presId="urn:microsoft.com/office/officeart/2005/8/layout/hList6"/>
    <dgm:cxn modelId="{84A38DCC-D041-4CFE-9216-29A1F1ACF8AB}" srcId="{7C79AC16-32F1-407F-85C3-EF277F4A99ED}" destId="{5EB3D102-78ED-40E2-AE75-AAAB04B9A011}" srcOrd="3" destOrd="0" parTransId="{627AA2BF-F6E5-4732-9265-23BE658270FD}" sibTransId="{667BED24-86EC-497D-9710-8D75E322A586}"/>
    <dgm:cxn modelId="{43BD951E-CD42-48FF-BBDE-73A0F0FBF2F2}" type="presOf" srcId="{7C79AC16-32F1-407F-85C3-EF277F4A99ED}" destId="{70F525BA-88BA-4965-A0AE-B891CCE306AB}" srcOrd="0" destOrd="0" presId="urn:microsoft.com/office/officeart/2005/8/layout/hList6"/>
    <dgm:cxn modelId="{72086BE8-59A7-4BB1-A39E-CE504DD2A1E4}" srcId="{7C79AC16-32F1-407F-85C3-EF277F4A99ED}" destId="{EB7FF00B-B745-4611-8AE3-31B08948633C}" srcOrd="0" destOrd="0" parTransId="{9C24C5A2-12EF-4DE8-A30C-839FF6904409}" sibTransId="{F6555F77-4B10-4764-8E8A-CA755A231975}"/>
    <dgm:cxn modelId="{B6A2EED8-6123-4ED0-9F0D-359CA634D5F2}" type="presParOf" srcId="{70F525BA-88BA-4965-A0AE-B891CCE306AB}" destId="{1A4F0761-25D3-4A80-BB25-D0DE81E9449D}" srcOrd="0" destOrd="0" presId="urn:microsoft.com/office/officeart/2005/8/layout/hList6"/>
    <dgm:cxn modelId="{48D549D0-C720-408D-909E-92B46A7D5D19}" type="presParOf" srcId="{70F525BA-88BA-4965-A0AE-B891CCE306AB}" destId="{5EC9F28E-CEFA-4C93-98C4-46612ED55D4B}" srcOrd="1" destOrd="0" presId="urn:microsoft.com/office/officeart/2005/8/layout/hList6"/>
    <dgm:cxn modelId="{271D0149-D79A-4227-937E-32205E359121}" type="presParOf" srcId="{70F525BA-88BA-4965-A0AE-B891CCE306AB}" destId="{08060BD7-1D2F-4881-881C-FF63451DF3F7}" srcOrd="2" destOrd="0" presId="urn:microsoft.com/office/officeart/2005/8/layout/hList6"/>
    <dgm:cxn modelId="{B7A650BC-0991-448D-B0C4-5F54A26EDA67}" type="presParOf" srcId="{70F525BA-88BA-4965-A0AE-B891CCE306AB}" destId="{66DE1E91-5C31-43BB-8446-2D71D2E1A7B0}" srcOrd="3" destOrd="0" presId="urn:microsoft.com/office/officeart/2005/8/layout/hList6"/>
    <dgm:cxn modelId="{16ED9581-583B-4D5D-95E9-780BFA5B4EB3}" type="presParOf" srcId="{70F525BA-88BA-4965-A0AE-B891CCE306AB}" destId="{8B165874-1BDA-46D6-8572-597279239643}" srcOrd="4" destOrd="0" presId="urn:microsoft.com/office/officeart/2005/8/layout/hList6"/>
    <dgm:cxn modelId="{4545F04A-295B-403D-A26E-A54020BD8BCC}" type="presParOf" srcId="{70F525BA-88BA-4965-A0AE-B891CCE306AB}" destId="{207B5052-A8C8-4E6B-8FAB-0766007C1676}" srcOrd="5" destOrd="0" presId="urn:microsoft.com/office/officeart/2005/8/layout/hList6"/>
    <dgm:cxn modelId="{3E2F4314-2690-4354-8519-33E46D2C0F36}" type="presParOf" srcId="{70F525BA-88BA-4965-A0AE-B891CCE306AB}" destId="{F51D1964-1DDB-4C48-992F-8B6B01DF6BC7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378152-C48D-4483-B7C1-8E953B92AE4F}" type="doc">
      <dgm:prSet loTypeId="urn:microsoft.com/office/officeart/2005/8/layout/vList6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68B3EA55-132D-41E4-A757-6141F8892760}">
      <dgm:prSet phldrT="[Текст]" custT="1"/>
      <dgm:spPr>
        <a:solidFill>
          <a:srgbClr val="FF5050"/>
        </a:solidFill>
        <a:ln>
          <a:solidFill>
            <a:srgbClr val="FFFF00"/>
          </a:solidFill>
        </a:ln>
      </dgm:spPr>
      <dgm:t>
        <a:bodyPr/>
        <a:lstStyle/>
        <a:p>
          <a:r>
            <a:rPr lang="uk-UA" sz="2800" b="1" dirty="0" smtClean="0"/>
            <a:t>2016 рік </a:t>
          </a:r>
        </a:p>
        <a:p>
          <a:r>
            <a:rPr lang="uk-UA" sz="2800" b="1" dirty="0" smtClean="0"/>
            <a:t>(І тур)</a:t>
          </a:r>
          <a:endParaRPr lang="ru-RU" sz="2800" b="1" dirty="0"/>
        </a:p>
      </dgm:t>
    </dgm:pt>
    <dgm:pt modelId="{3D37C8D1-054D-486B-B45B-8F9C6DA6AC7A}" type="parTrans" cxnId="{73B4348F-493F-4476-B90E-C3689767736C}">
      <dgm:prSet/>
      <dgm:spPr/>
      <dgm:t>
        <a:bodyPr/>
        <a:lstStyle/>
        <a:p>
          <a:endParaRPr lang="ru-RU"/>
        </a:p>
      </dgm:t>
    </dgm:pt>
    <dgm:pt modelId="{9AEFE5C2-26E6-453F-8291-1C70FD34DEB3}" type="sibTrans" cxnId="{73B4348F-493F-4476-B90E-C3689767736C}">
      <dgm:prSet/>
      <dgm:spPr/>
      <dgm:t>
        <a:bodyPr/>
        <a:lstStyle/>
        <a:p>
          <a:endParaRPr lang="ru-RU"/>
        </a:p>
      </dgm:t>
    </dgm:pt>
    <dgm:pt modelId="{EFCFBE6E-649A-4E24-8C60-2D58A1732DB7}">
      <dgm:prSet phldrT="[Текст]"/>
      <dgm:spPr>
        <a:gradFill flip="none" rotWithShape="0">
          <a:gsLst>
            <a:gs pos="0">
              <a:schemeClr val="accent5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r>
            <a:rPr lang="uk-UA" b="1" dirty="0" smtClean="0"/>
            <a:t>2 будинки</a:t>
          </a:r>
          <a:endParaRPr lang="ru-RU" b="1" dirty="0"/>
        </a:p>
      </dgm:t>
    </dgm:pt>
    <dgm:pt modelId="{6C262B75-A7DE-4360-84D9-F58392E127AE}" type="parTrans" cxnId="{C3755A60-91D5-4DED-8047-C9E49DC52443}">
      <dgm:prSet/>
      <dgm:spPr/>
      <dgm:t>
        <a:bodyPr/>
        <a:lstStyle/>
        <a:p>
          <a:endParaRPr lang="ru-RU"/>
        </a:p>
      </dgm:t>
    </dgm:pt>
    <dgm:pt modelId="{5450F8CD-83E6-4AB3-A860-039C15134C46}" type="sibTrans" cxnId="{C3755A60-91D5-4DED-8047-C9E49DC52443}">
      <dgm:prSet/>
      <dgm:spPr/>
      <dgm:t>
        <a:bodyPr/>
        <a:lstStyle/>
        <a:p>
          <a:endParaRPr lang="ru-RU"/>
        </a:p>
      </dgm:t>
    </dgm:pt>
    <dgm:pt modelId="{F7E79A52-781F-465B-80B6-F135738CF0A4}">
      <dgm:prSet phldrT="[Текст]" custT="1"/>
      <dgm:spPr>
        <a:solidFill>
          <a:srgbClr val="C00000"/>
        </a:solidFill>
        <a:ln>
          <a:solidFill>
            <a:srgbClr val="FFFF00"/>
          </a:solidFill>
        </a:ln>
      </dgm:spPr>
      <dgm:t>
        <a:bodyPr/>
        <a:lstStyle/>
        <a:p>
          <a:r>
            <a:rPr lang="uk-UA" sz="2800" b="1" dirty="0" smtClean="0"/>
            <a:t>2017 рік  (ІІІ тур)</a:t>
          </a:r>
          <a:endParaRPr lang="ru-RU" sz="2800" b="1" dirty="0"/>
        </a:p>
      </dgm:t>
    </dgm:pt>
    <dgm:pt modelId="{A27DCD04-B9D7-437E-B464-FEC1795A1DEE}" type="parTrans" cxnId="{73D45B63-6E3B-4B6E-92CA-1336E0C859BD}">
      <dgm:prSet/>
      <dgm:spPr/>
      <dgm:t>
        <a:bodyPr/>
        <a:lstStyle/>
        <a:p>
          <a:endParaRPr lang="ru-RU"/>
        </a:p>
      </dgm:t>
    </dgm:pt>
    <dgm:pt modelId="{2B5AAA8A-6DAB-4B8C-9510-CBBFEF9CC1BE}" type="sibTrans" cxnId="{73D45B63-6E3B-4B6E-92CA-1336E0C859BD}">
      <dgm:prSet/>
      <dgm:spPr/>
      <dgm:t>
        <a:bodyPr/>
        <a:lstStyle/>
        <a:p>
          <a:endParaRPr lang="ru-RU"/>
        </a:p>
      </dgm:t>
    </dgm:pt>
    <dgm:pt modelId="{C6E2ACE1-CD78-46A4-B1FF-A593CDD9683F}">
      <dgm:prSet phldrT="[Текст]"/>
      <dgm:spPr>
        <a:gradFill flip="none" rotWithShape="0">
          <a:gsLst>
            <a:gs pos="0">
              <a:schemeClr val="accent5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endParaRPr lang="ru-RU" b="1" dirty="0"/>
        </a:p>
      </dgm:t>
    </dgm:pt>
    <dgm:pt modelId="{D6D09B24-0409-4D26-9EBD-A6B75EF28AC4}" type="parTrans" cxnId="{1475F722-1AF1-45F2-9FE1-53C2B1E9E2D6}">
      <dgm:prSet/>
      <dgm:spPr/>
      <dgm:t>
        <a:bodyPr/>
        <a:lstStyle/>
        <a:p>
          <a:endParaRPr lang="ru-RU"/>
        </a:p>
      </dgm:t>
    </dgm:pt>
    <dgm:pt modelId="{4D7657D1-3DD2-474A-9F1B-3B89E106D4BA}" type="sibTrans" cxnId="{1475F722-1AF1-45F2-9FE1-53C2B1E9E2D6}">
      <dgm:prSet/>
      <dgm:spPr/>
      <dgm:t>
        <a:bodyPr/>
        <a:lstStyle/>
        <a:p>
          <a:endParaRPr lang="ru-RU"/>
        </a:p>
      </dgm:t>
    </dgm:pt>
    <dgm:pt modelId="{5B4AC742-68FA-4900-BE2F-885AE672BA00}">
      <dgm:prSet phldrT="[Текст]"/>
      <dgm:spPr>
        <a:gradFill flip="none" rotWithShape="0">
          <a:gsLst>
            <a:gs pos="0">
              <a:schemeClr val="accent5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r>
            <a:rPr lang="uk-UA" b="1" dirty="0" smtClean="0"/>
            <a:t>Понад 70 будинків</a:t>
          </a:r>
          <a:endParaRPr lang="ru-RU" b="1" dirty="0"/>
        </a:p>
      </dgm:t>
    </dgm:pt>
    <dgm:pt modelId="{EA45B4B6-89C2-4B36-8C62-4E75428DF364}" type="parTrans" cxnId="{EE9F470C-76E4-443D-A8A7-F2542D0D0129}">
      <dgm:prSet/>
      <dgm:spPr/>
      <dgm:t>
        <a:bodyPr/>
        <a:lstStyle/>
        <a:p>
          <a:endParaRPr lang="ru-RU"/>
        </a:p>
      </dgm:t>
    </dgm:pt>
    <dgm:pt modelId="{99F2F045-67D0-449E-BF14-E83CCCEE8273}" type="sibTrans" cxnId="{EE9F470C-76E4-443D-A8A7-F2542D0D0129}">
      <dgm:prSet/>
      <dgm:spPr/>
      <dgm:t>
        <a:bodyPr/>
        <a:lstStyle/>
        <a:p>
          <a:endParaRPr lang="ru-RU"/>
        </a:p>
      </dgm:t>
    </dgm:pt>
    <dgm:pt modelId="{7D46444B-2875-42DA-9CBB-5C7AB9026639}">
      <dgm:prSet phldrT="[Текст]"/>
      <dgm:spPr>
        <a:gradFill flip="none" rotWithShape="0">
          <a:gsLst>
            <a:gs pos="0">
              <a:schemeClr val="accent5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endParaRPr lang="ru-RU" dirty="0"/>
        </a:p>
      </dgm:t>
    </dgm:pt>
    <dgm:pt modelId="{B95ACE17-AC83-42CE-AE46-DFF5BE8B3875}" type="parTrans" cxnId="{3DDF749A-97C5-4EBE-91C4-4952B11B489C}">
      <dgm:prSet/>
      <dgm:spPr/>
      <dgm:t>
        <a:bodyPr/>
        <a:lstStyle/>
        <a:p>
          <a:endParaRPr lang="ru-RU"/>
        </a:p>
      </dgm:t>
    </dgm:pt>
    <dgm:pt modelId="{1F65364F-FD65-4E01-A54F-6B38CF2933C6}" type="sibTrans" cxnId="{3DDF749A-97C5-4EBE-91C4-4952B11B489C}">
      <dgm:prSet/>
      <dgm:spPr/>
      <dgm:t>
        <a:bodyPr/>
        <a:lstStyle/>
        <a:p>
          <a:endParaRPr lang="ru-RU"/>
        </a:p>
      </dgm:t>
    </dgm:pt>
    <dgm:pt modelId="{E33B9A11-ABD6-4064-8814-DB27D2BD708D}">
      <dgm:prSet custT="1"/>
      <dgm:spPr>
        <a:solidFill>
          <a:srgbClr val="FF0000"/>
        </a:solidFill>
      </dgm:spPr>
      <dgm:t>
        <a:bodyPr/>
        <a:lstStyle/>
        <a:p>
          <a:endParaRPr lang="uk-UA" sz="2800" b="1" dirty="0" smtClean="0"/>
        </a:p>
        <a:p>
          <a:r>
            <a:rPr lang="uk-UA" sz="2800" b="1" dirty="0" smtClean="0"/>
            <a:t>2017 рік </a:t>
          </a:r>
        </a:p>
        <a:p>
          <a:r>
            <a:rPr lang="uk-UA" sz="2800" b="1" dirty="0" smtClean="0"/>
            <a:t>(ІІ тур)</a:t>
          </a:r>
          <a:endParaRPr lang="ru-RU" sz="2800" b="1" dirty="0" smtClean="0"/>
        </a:p>
        <a:p>
          <a:endParaRPr lang="ru-RU" dirty="0"/>
        </a:p>
      </dgm:t>
    </dgm:pt>
    <dgm:pt modelId="{09548FA5-05D7-457D-85FB-3B96B932D96E}" type="parTrans" cxnId="{062CA466-83A9-4204-9B13-EB236912EA17}">
      <dgm:prSet/>
      <dgm:spPr/>
      <dgm:t>
        <a:bodyPr/>
        <a:lstStyle/>
        <a:p>
          <a:endParaRPr lang="ru-RU"/>
        </a:p>
      </dgm:t>
    </dgm:pt>
    <dgm:pt modelId="{918521F0-020F-4BFF-881C-2E98AAC2D47B}" type="sibTrans" cxnId="{062CA466-83A9-4204-9B13-EB236912EA17}">
      <dgm:prSet/>
      <dgm:spPr/>
      <dgm:t>
        <a:bodyPr/>
        <a:lstStyle/>
        <a:p>
          <a:endParaRPr lang="ru-RU"/>
        </a:p>
      </dgm:t>
    </dgm:pt>
    <dgm:pt modelId="{0B026BBE-9E5B-4650-8133-9C6D49C4A4A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 smtClean="0"/>
            <a:t>33 будинки </a:t>
          </a:r>
          <a:endParaRPr lang="ru-RU" b="1" dirty="0" smtClean="0"/>
        </a:p>
        <a:p>
          <a:pPr marL="228600" indent="0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E402AEB8-0599-4A7A-BB50-D61039BEB908}" type="parTrans" cxnId="{4232F67E-A20A-4849-997D-2CC527CD1EBF}">
      <dgm:prSet/>
      <dgm:spPr/>
      <dgm:t>
        <a:bodyPr/>
        <a:lstStyle/>
        <a:p>
          <a:endParaRPr lang="ru-RU"/>
        </a:p>
      </dgm:t>
    </dgm:pt>
    <dgm:pt modelId="{F9D1A18F-2E40-4CB7-85BA-1F7C33205C4B}" type="sibTrans" cxnId="{4232F67E-A20A-4849-997D-2CC527CD1EBF}">
      <dgm:prSet/>
      <dgm:spPr/>
      <dgm:t>
        <a:bodyPr/>
        <a:lstStyle/>
        <a:p>
          <a:endParaRPr lang="ru-RU"/>
        </a:p>
      </dgm:t>
    </dgm:pt>
    <dgm:pt modelId="{1A5F83A7-0BC6-4DC0-8B6E-504C917D1B91}">
      <dgm:prSet/>
      <dgm:spPr/>
      <dgm:t>
        <a:bodyPr/>
        <a:lstStyle/>
        <a:p>
          <a:pPr marL="228600" indent="0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6588B251-5FD1-42C1-AF11-C9D6FC6A81CD}" type="parTrans" cxnId="{DFF85348-21D1-4BA4-B39B-88E61F59CCBE}">
      <dgm:prSet/>
      <dgm:spPr/>
      <dgm:t>
        <a:bodyPr/>
        <a:lstStyle/>
        <a:p>
          <a:endParaRPr lang="ru-RU"/>
        </a:p>
      </dgm:t>
    </dgm:pt>
    <dgm:pt modelId="{E4BC140F-6210-4DB8-9778-85C80ED8CCC7}" type="sibTrans" cxnId="{DFF85348-21D1-4BA4-B39B-88E61F59CCBE}">
      <dgm:prSet/>
      <dgm:spPr/>
      <dgm:t>
        <a:bodyPr/>
        <a:lstStyle/>
        <a:p>
          <a:endParaRPr lang="ru-RU"/>
        </a:p>
      </dgm:t>
    </dgm:pt>
    <dgm:pt modelId="{7E7F6DF8-2728-4C67-AB04-6A1D29E36CEA}">
      <dgm:prSet phldrT="[Текст]"/>
      <dgm:spPr>
        <a:gradFill flip="none" rotWithShape="0">
          <a:gsLst>
            <a:gs pos="0">
              <a:schemeClr val="accent5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endParaRPr lang="ru-RU" b="1" dirty="0"/>
        </a:p>
      </dgm:t>
    </dgm:pt>
    <dgm:pt modelId="{28FBA134-4D96-445D-99FD-7934B3E34F47}" type="parTrans" cxnId="{06E3488D-7EC4-4124-A38D-ACBB811204FA}">
      <dgm:prSet/>
      <dgm:spPr/>
      <dgm:t>
        <a:bodyPr/>
        <a:lstStyle/>
        <a:p>
          <a:endParaRPr lang="ru-RU"/>
        </a:p>
      </dgm:t>
    </dgm:pt>
    <dgm:pt modelId="{5E87A556-5B54-4D99-8D6A-2747B009FCF0}" type="sibTrans" cxnId="{06E3488D-7EC4-4124-A38D-ACBB811204FA}">
      <dgm:prSet/>
      <dgm:spPr/>
      <dgm:t>
        <a:bodyPr/>
        <a:lstStyle/>
        <a:p>
          <a:endParaRPr lang="ru-RU"/>
        </a:p>
      </dgm:t>
    </dgm:pt>
    <dgm:pt modelId="{F8F5E3BA-4BF0-4BBE-BF78-9A9244412D04}" type="pres">
      <dgm:prSet presAssocID="{52378152-C48D-4483-B7C1-8E953B92AE4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B962CA-4219-4F3E-91FC-29157C0A8635}" type="pres">
      <dgm:prSet presAssocID="{68B3EA55-132D-41E4-A757-6141F8892760}" presName="linNode" presStyleCnt="0"/>
      <dgm:spPr/>
    </dgm:pt>
    <dgm:pt modelId="{B02F379C-F926-45EB-810F-44B14A573788}" type="pres">
      <dgm:prSet presAssocID="{68B3EA55-132D-41E4-A757-6141F8892760}" presName="parentShp" presStyleLbl="node1" presStyleIdx="0" presStyleCnt="3" custScaleX="112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5403D-0DCB-48BE-B3AA-6760FE2C7346}" type="pres">
      <dgm:prSet presAssocID="{68B3EA55-132D-41E4-A757-6141F8892760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C9F85-3733-4833-8C04-B2B4C1EBB4B3}" type="pres">
      <dgm:prSet presAssocID="{9AEFE5C2-26E6-453F-8291-1C70FD34DEB3}" presName="spacing" presStyleCnt="0"/>
      <dgm:spPr/>
    </dgm:pt>
    <dgm:pt modelId="{80F406FD-FB74-4045-93CB-CA3E46C709A8}" type="pres">
      <dgm:prSet presAssocID="{E33B9A11-ABD6-4064-8814-DB27D2BD708D}" presName="linNode" presStyleCnt="0"/>
      <dgm:spPr/>
    </dgm:pt>
    <dgm:pt modelId="{FCCDF587-9D61-4D20-85A4-84DDBE812E82}" type="pres">
      <dgm:prSet presAssocID="{E33B9A11-ABD6-4064-8814-DB27D2BD708D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CE968-16C7-41BB-A614-E827C0290520}" type="pres">
      <dgm:prSet presAssocID="{E33B9A11-ABD6-4064-8814-DB27D2BD708D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DE697-2502-440C-A6BD-9705E85B5506}" type="pres">
      <dgm:prSet presAssocID="{918521F0-020F-4BFF-881C-2E98AAC2D47B}" presName="spacing" presStyleCnt="0"/>
      <dgm:spPr/>
    </dgm:pt>
    <dgm:pt modelId="{F4907D32-A08F-40D0-AA8F-EC887F3FB7AD}" type="pres">
      <dgm:prSet presAssocID="{F7E79A52-781F-465B-80B6-F135738CF0A4}" presName="linNode" presStyleCnt="0"/>
      <dgm:spPr/>
    </dgm:pt>
    <dgm:pt modelId="{40AAB43E-AAE8-4C2D-9100-F803C94D09F3}" type="pres">
      <dgm:prSet presAssocID="{F7E79A52-781F-465B-80B6-F135738CF0A4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EE66E-C5AA-4F1B-B3AD-8335B3EE7249}" type="pres">
      <dgm:prSet presAssocID="{F7E79A52-781F-465B-80B6-F135738CF0A4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1E7858-E485-4D0F-A046-A5EAEE59B614}" type="presOf" srcId="{5B4AC742-68FA-4900-BE2F-885AE672BA00}" destId="{12EEE66E-C5AA-4F1B-B3AD-8335B3EE7249}" srcOrd="0" destOrd="1" presId="urn:microsoft.com/office/officeart/2005/8/layout/vList6"/>
    <dgm:cxn modelId="{A4B04030-3A51-4398-95B5-33CF48F0035E}" type="presOf" srcId="{F7E79A52-781F-465B-80B6-F135738CF0A4}" destId="{40AAB43E-AAE8-4C2D-9100-F803C94D09F3}" srcOrd="0" destOrd="0" presId="urn:microsoft.com/office/officeart/2005/8/layout/vList6"/>
    <dgm:cxn modelId="{941262BF-A15A-4D1C-8610-638E6C3FECD4}" type="presOf" srcId="{7D46444B-2875-42DA-9CBB-5C7AB9026639}" destId="{4275403D-0DCB-48BE-B3AA-6760FE2C7346}" srcOrd="0" destOrd="0" presId="urn:microsoft.com/office/officeart/2005/8/layout/vList6"/>
    <dgm:cxn modelId="{E9293229-3FF9-4646-9D1B-06EF00BF6E2A}" type="presOf" srcId="{EFCFBE6E-649A-4E24-8C60-2D58A1732DB7}" destId="{4275403D-0DCB-48BE-B3AA-6760FE2C7346}" srcOrd="0" destOrd="1" presId="urn:microsoft.com/office/officeart/2005/8/layout/vList6"/>
    <dgm:cxn modelId="{73B4348F-493F-4476-B90E-C3689767736C}" srcId="{52378152-C48D-4483-B7C1-8E953B92AE4F}" destId="{68B3EA55-132D-41E4-A757-6141F8892760}" srcOrd="0" destOrd="0" parTransId="{3D37C8D1-054D-486B-B45B-8F9C6DA6AC7A}" sibTransId="{9AEFE5C2-26E6-453F-8291-1C70FD34DEB3}"/>
    <dgm:cxn modelId="{7462AF7B-40C8-4272-B41A-0A430E1CAD55}" type="presOf" srcId="{0B026BBE-9E5B-4650-8133-9C6D49C4A4A3}" destId="{C9ACE968-16C7-41BB-A614-E827C0290520}" srcOrd="0" destOrd="1" presId="urn:microsoft.com/office/officeart/2005/8/layout/vList6"/>
    <dgm:cxn modelId="{290B460A-88A7-40AC-BE51-4657E163F172}" type="presOf" srcId="{7E7F6DF8-2728-4C67-AB04-6A1D29E36CEA}" destId="{12EEE66E-C5AA-4F1B-B3AD-8335B3EE7249}" srcOrd="0" destOrd="0" presId="urn:microsoft.com/office/officeart/2005/8/layout/vList6"/>
    <dgm:cxn modelId="{DFF85348-21D1-4BA4-B39B-88E61F59CCBE}" srcId="{E33B9A11-ABD6-4064-8814-DB27D2BD708D}" destId="{1A5F83A7-0BC6-4DC0-8B6E-504C917D1B91}" srcOrd="0" destOrd="0" parTransId="{6588B251-5FD1-42C1-AF11-C9D6FC6A81CD}" sibTransId="{E4BC140F-6210-4DB8-9778-85C80ED8CCC7}"/>
    <dgm:cxn modelId="{73D45B63-6E3B-4B6E-92CA-1336E0C859BD}" srcId="{52378152-C48D-4483-B7C1-8E953B92AE4F}" destId="{F7E79A52-781F-465B-80B6-F135738CF0A4}" srcOrd="2" destOrd="0" parTransId="{A27DCD04-B9D7-437E-B464-FEC1795A1DEE}" sibTransId="{2B5AAA8A-6DAB-4B8C-9510-CBBFEF9CC1BE}"/>
    <dgm:cxn modelId="{1475F722-1AF1-45F2-9FE1-53C2B1E9E2D6}" srcId="{F7E79A52-781F-465B-80B6-F135738CF0A4}" destId="{C6E2ACE1-CD78-46A4-B1FF-A593CDD9683F}" srcOrd="2" destOrd="0" parTransId="{D6D09B24-0409-4D26-9EBD-A6B75EF28AC4}" sibTransId="{4D7657D1-3DD2-474A-9F1B-3B89E106D4BA}"/>
    <dgm:cxn modelId="{A0125BF9-E176-4D65-9134-8177B582A5D0}" type="presOf" srcId="{E33B9A11-ABD6-4064-8814-DB27D2BD708D}" destId="{FCCDF587-9D61-4D20-85A4-84DDBE812E82}" srcOrd="0" destOrd="0" presId="urn:microsoft.com/office/officeart/2005/8/layout/vList6"/>
    <dgm:cxn modelId="{EE9F470C-76E4-443D-A8A7-F2542D0D0129}" srcId="{F7E79A52-781F-465B-80B6-F135738CF0A4}" destId="{5B4AC742-68FA-4900-BE2F-885AE672BA00}" srcOrd="1" destOrd="0" parTransId="{EA45B4B6-89C2-4B36-8C62-4E75428DF364}" sibTransId="{99F2F045-67D0-449E-BF14-E83CCCEE8273}"/>
    <dgm:cxn modelId="{3DDF749A-97C5-4EBE-91C4-4952B11B489C}" srcId="{68B3EA55-132D-41E4-A757-6141F8892760}" destId="{7D46444B-2875-42DA-9CBB-5C7AB9026639}" srcOrd="0" destOrd="0" parTransId="{B95ACE17-AC83-42CE-AE46-DFF5BE8B3875}" sibTransId="{1F65364F-FD65-4E01-A54F-6B38CF2933C6}"/>
    <dgm:cxn modelId="{C3755A60-91D5-4DED-8047-C9E49DC52443}" srcId="{68B3EA55-132D-41E4-A757-6141F8892760}" destId="{EFCFBE6E-649A-4E24-8C60-2D58A1732DB7}" srcOrd="1" destOrd="0" parTransId="{6C262B75-A7DE-4360-84D9-F58392E127AE}" sibTransId="{5450F8CD-83E6-4AB3-A860-039C15134C46}"/>
    <dgm:cxn modelId="{062CA466-83A9-4204-9B13-EB236912EA17}" srcId="{52378152-C48D-4483-B7C1-8E953B92AE4F}" destId="{E33B9A11-ABD6-4064-8814-DB27D2BD708D}" srcOrd="1" destOrd="0" parTransId="{09548FA5-05D7-457D-85FB-3B96B932D96E}" sibTransId="{918521F0-020F-4BFF-881C-2E98AAC2D47B}"/>
    <dgm:cxn modelId="{9E6C4A44-261F-492E-8CD7-7E2B447BEB9B}" type="presOf" srcId="{1A5F83A7-0BC6-4DC0-8B6E-504C917D1B91}" destId="{C9ACE968-16C7-41BB-A614-E827C0290520}" srcOrd="0" destOrd="0" presId="urn:microsoft.com/office/officeart/2005/8/layout/vList6"/>
    <dgm:cxn modelId="{4232F67E-A20A-4849-997D-2CC527CD1EBF}" srcId="{E33B9A11-ABD6-4064-8814-DB27D2BD708D}" destId="{0B026BBE-9E5B-4650-8133-9C6D49C4A4A3}" srcOrd="1" destOrd="0" parTransId="{E402AEB8-0599-4A7A-BB50-D61039BEB908}" sibTransId="{F9D1A18F-2E40-4CB7-85BA-1F7C33205C4B}"/>
    <dgm:cxn modelId="{A6A06673-15DE-44A5-9E5F-887622C44F79}" type="presOf" srcId="{68B3EA55-132D-41E4-A757-6141F8892760}" destId="{B02F379C-F926-45EB-810F-44B14A573788}" srcOrd="0" destOrd="0" presId="urn:microsoft.com/office/officeart/2005/8/layout/vList6"/>
    <dgm:cxn modelId="{06E3488D-7EC4-4124-A38D-ACBB811204FA}" srcId="{F7E79A52-781F-465B-80B6-F135738CF0A4}" destId="{7E7F6DF8-2728-4C67-AB04-6A1D29E36CEA}" srcOrd="0" destOrd="0" parTransId="{28FBA134-4D96-445D-99FD-7934B3E34F47}" sibTransId="{5E87A556-5B54-4D99-8D6A-2747B009FCF0}"/>
    <dgm:cxn modelId="{78E884CF-7E3B-47A1-9574-99D056FD0330}" type="presOf" srcId="{52378152-C48D-4483-B7C1-8E953B92AE4F}" destId="{F8F5E3BA-4BF0-4BBE-BF78-9A9244412D04}" srcOrd="0" destOrd="0" presId="urn:microsoft.com/office/officeart/2005/8/layout/vList6"/>
    <dgm:cxn modelId="{83A035A9-86E8-46EF-A860-0A2D3F752917}" type="presOf" srcId="{C6E2ACE1-CD78-46A4-B1FF-A593CDD9683F}" destId="{12EEE66E-C5AA-4F1B-B3AD-8335B3EE7249}" srcOrd="0" destOrd="2" presId="urn:microsoft.com/office/officeart/2005/8/layout/vList6"/>
    <dgm:cxn modelId="{A405ECF3-89AA-4CA5-9DB2-B217ED76D2BF}" type="presParOf" srcId="{F8F5E3BA-4BF0-4BBE-BF78-9A9244412D04}" destId="{CEB962CA-4219-4F3E-91FC-29157C0A8635}" srcOrd="0" destOrd="0" presId="urn:microsoft.com/office/officeart/2005/8/layout/vList6"/>
    <dgm:cxn modelId="{9F3D1F8A-2DE1-430D-AD55-0D50DD22C0E4}" type="presParOf" srcId="{CEB962CA-4219-4F3E-91FC-29157C0A8635}" destId="{B02F379C-F926-45EB-810F-44B14A573788}" srcOrd="0" destOrd="0" presId="urn:microsoft.com/office/officeart/2005/8/layout/vList6"/>
    <dgm:cxn modelId="{5A257117-7363-4E7B-BB5B-C9F4E639E72A}" type="presParOf" srcId="{CEB962CA-4219-4F3E-91FC-29157C0A8635}" destId="{4275403D-0DCB-48BE-B3AA-6760FE2C7346}" srcOrd="1" destOrd="0" presId="urn:microsoft.com/office/officeart/2005/8/layout/vList6"/>
    <dgm:cxn modelId="{DB16C357-E8B2-4CEA-804F-CD968B1C2C7B}" type="presParOf" srcId="{F8F5E3BA-4BF0-4BBE-BF78-9A9244412D04}" destId="{5B2C9F85-3733-4833-8C04-B2B4C1EBB4B3}" srcOrd="1" destOrd="0" presId="urn:microsoft.com/office/officeart/2005/8/layout/vList6"/>
    <dgm:cxn modelId="{A82CF990-0520-418B-B7E3-346B96724226}" type="presParOf" srcId="{F8F5E3BA-4BF0-4BBE-BF78-9A9244412D04}" destId="{80F406FD-FB74-4045-93CB-CA3E46C709A8}" srcOrd="2" destOrd="0" presId="urn:microsoft.com/office/officeart/2005/8/layout/vList6"/>
    <dgm:cxn modelId="{3527E296-6100-4897-A558-B51076AA2855}" type="presParOf" srcId="{80F406FD-FB74-4045-93CB-CA3E46C709A8}" destId="{FCCDF587-9D61-4D20-85A4-84DDBE812E82}" srcOrd="0" destOrd="0" presId="urn:microsoft.com/office/officeart/2005/8/layout/vList6"/>
    <dgm:cxn modelId="{596BCBEA-B05D-43A6-8E9D-79C0FE7251E5}" type="presParOf" srcId="{80F406FD-FB74-4045-93CB-CA3E46C709A8}" destId="{C9ACE968-16C7-41BB-A614-E827C0290520}" srcOrd="1" destOrd="0" presId="urn:microsoft.com/office/officeart/2005/8/layout/vList6"/>
    <dgm:cxn modelId="{CA91F75C-6134-47B0-A2B1-92F03640E138}" type="presParOf" srcId="{F8F5E3BA-4BF0-4BBE-BF78-9A9244412D04}" destId="{546DE697-2502-440C-A6BD-9705E85B5506}" srcOrd="3" destOrd="0" presId="urn:microsoft.com/office/officeart/2005/8/layout/vList6"/>
    <dgm:cxn modelId="{FECB7D5B-04BD-4CC1-BD8A-B8B7B8FCA7FB}" type="presParOf" srcId="{F8F5E3BA-4BF0-4BBE-BF78-9A9244412D04}" destId="{F4907D32-A08F-40D0-AA8F-EC887F3FB7AD}" srcOrd="4" destOrd="0" presId="urn:microsoft.com/office/officeart/2005/8/layout/vList6"/>
    <dgm:cxn modelId="{1D4B9E78-313A-4F5B-BADB-32E8F17C4CC8}" type="presParOf" srcId="{F4907D32-A08F-40D0-AA8F-EC887F3FB7AD}" destId="{40AAB43E-AAE8-4C2D-9100-F803C94D09F3}" srcOrd="0" destOrd="0" presId="urn:microsoft.com/office/officeart/2005/8/layout/vList6"/>
    <dgm:cxn modelId="{B4B8666D-1A9A-41FE-9568-6FC533F2B461}" type="presParOf" srcId="{F4907D32-A08F-40D0-AA8F-EC887F3FB7AD}" destId="{12EEE66E-C5AA-4F1B-B3AD-8335B3EE724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E4701-3155-4E33-98A6-4C87C09B33CB}">
      <dsp:nvSpPr>
        <dsp:cNvPr id="0" name=""/>
        <dsp:cNvSpPr/>
      </dsp:nvSpPr>
      <dsp:spPr>
        <a:xfrm>
          <a:off x="0" y="87192"/>
          <a:ext cx="8748000" cy="2073047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42DE5-07DD-43DD-A543-2FA198A78F11}">
      <dsp:nvSpPr>
        <dsp:cNvPr id="0" name=""/>
        <dsp:cNvSpPr/>
      </dsp:nvSpPr>
      <dsp:spPr>
        <a:xfrm>
          <a:off x="229566" y="-3830"/>
          <a:ext cx="3838789" cy="306163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697E8-CBA2-4C79-A0D0-129A6377A6F3}">
      <dsp:nvSpPr>
        <dsp:cNvPr id="0" name=""/>
        <dsp:cNvSpPr/>
      </dsp:nvSpPr>
      <dsp:spPr>
        <a:xfrm rot="10800000">
          <a:off x="252637" y="2941121"/>
          <a:ext cx="3596485" cy="2268005"/>
        </a:xfrm>
        <a:prstGeom prst="round2SameRect">
          <a:avLst>
            <a:gd name="adj1" fmla="val 10500"/>
            <a:gd name="adj2" fmla="val 0"/>
          </a:avLst>
        </a:prstGeom>
        <a:solidFill>
          <a:srgbClr val="C00000"/>
        </a:solidFill>
        <a:ln w="1587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+mn-lt"/>
            </a:rPr>
            <a:t> </a:t>
          </a:r>
          <a:endParaRPr lang="ru-RU" sz="1200" b="1" kern="1200" dirty="0" smtClean="0">
            <a:latin typeface="+mn-lt"/>
          </a:endParaRPr>
        </a:p>
        <a:p>
          <a:pPr marL="0" marR="0" lvl="0" indent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err="1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Співвласники</a:t>
          </a:r>
          <a:r>
            <a:rPr lang="ru-RU" sz="2400" b="1" kern="12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400" b="1" kern="1200" dirty="0" err="1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будинків</a:t>
          </a:r>
          <a:r>
            <a:rPr lang="ru-RU" sz="2400" b="1" kern="12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на </a:t>
          </a:r>
          <a:r>
            <a:rPr lang="ru-RU" sz="2400" b="1" kern="1200" dirty="0" err="1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загальних</a:t>
          </a:r>
          <a:r>
            <a:rPr lang="ru-RU" sz="2400" b="1" kern="12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400" b="1" kern="1200" dirty="0" err="1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зборах</a:t>
          </a:r>
          <a:r>
            <a:rPr lang="ru-RU" sz="2400" b="1" kern="12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400" b="1" kern="1200" dirty="0" err="1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приймають</a:t>
          </a:r>
          <a:r>
            <a:rPr lang="ru-RU" sz="2400" b="1" kern="12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400" b="1" kern="1200" dirty="0" err="1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рішення</a:t>
          </a:r>
          <a:r>
            <a:rPr lang="ru-RU" sz="2400" b="1" kern="12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400" b="1" kern="1200" dirty="0" err="1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щодо</a:t>
          </a:r>
          <a:r>
            <a:rPr lang="ru-RU" sz="2400" b="1" kern="12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400" b="1" kern="1200" dirty="0" err="1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обсягів</a:t>
          </a:r>
          <a:r>
            <a:rPr lang="ru-RU" sz="2400" b="1" kern="12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400" b="1" kern="1200" dirty="0" err="1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робіт</a:t>
          </a:r>
          <a:endParaRPr lang="uk-UA" sz="2400" b="1" kern="1200" dirty="0" smtClean="0">
            <a:solidFill>
              <a:schemeClr val="accent3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>
            <a:latin typeface="+mn-lt"/>
          </a:endParaRPr>
        </a:p>
      </dsp:txBody>
      <dsp:txXfrm rot="10800000">
        <a:off x="322386" y="2941121"/>
        <a:ext cx="3456987" cy="2198256"/>
      </dsp:txXfrm>
    </dsp:sp>
    <dsp:sp modelId="{71399FCA-7D77-4190-98CE-9669E4A2A60A}">
      <dsp:nvSpPr>
        <dsp:cNvPr id="0" name=""/>
        <dsp:cNvSpPr/>
      </dsp:nvSpPr>
      <dsp:spPr>
        <a:xfrm>
          <a:off x="4692043" y="48009"/>
          <a:ext cx="3992110" cy="29160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65753-8B39-4A52-8BE9-8CB962BEDF32}">
      <dsp:nvSpPr>
        <dsp:cNvPr id="0" name=""/>
        <dsp:cNvSpPr/>
      </dsp:nvSpPr>
      <dsp:spPr>
        <a:xfrm rot="10800000">
          <a:off x="4851199" y="2907432"/>
          <a:ext cx="3596485" cy="2268005"/>
        </a:xfrm>
        <a:prstGeom prst="round2SameRect">
          <a:avLst>
            <a:gd name="adj1" fmla="val 10500"/>
            <a:gd name="adj2" fmla="val 0"/>
          </a:avLst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8100000" scaled="1"/>
          <a:tileRect/>
        </a:gradFill>
        <a:ln w="1587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u="none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За </a:t>
          </a:r>
          <a:r>
            <a:rPr lang="ru-RU" sz="2200" b="1" u="none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участю</a:t>
          </a:r>
          <a:r>
            <a:rPr lang="ru-RU" sz="2200" b="1" u="none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200" b="1" u="none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голів</a:t>
          </a:r>
          <a:r>
            <a:rPr lang="ru-RU" sz="2200" b="1" u="none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 </a:t>
          </a:r>
          <a:r>
            <a:rPr lang="ru-RU" sz="2200" b="1" u="none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будинкових</a:t>
          </a:r>
          <a:r>
            <a:rPr lang="ru-RU" sz="2200" b="1" u="none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200" b="1" u="none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комітетів</a:t>
          </a:r>
          <a:r>
            <a:rPr lang="ru-RU" sz="2200" b="1" u="none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200" b="1" u="none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складаються</a:t>
          </a:r>
          <a:r>
            <a:rPr lang="ru-RU" sz="2200" b="1" u="none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200" b="1" u="none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графіки</a:t>
          </a:r>
          <a:r>
            <a:rPr lang="ru-RU" sz="2200" b="1" u="none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200" b="1" u="none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виконання</a:t>
          </a:r>
          <a:r>
            <a:rPr lang="ru-RU" sz="2200" b="1" u="none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200" b="1" u="none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поточних</a:t>
          </a:r>
          <a:r>
            <a:rPr lang="ru-RU" sz="2200" b="1" u="none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200" b="1" u="none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ремонтів</a:t>
          </a:r>
          <a:r>
            <a:rPr lang="ru-RU" sz="2200" b="1" u="none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200" b="1" u="none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житлових</a:t>
          </a:r>
          <a:r>
            <a:rPr lang="ru-RU" sz="2200" b="1" u="none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200" b="1" u="none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будинків</a:t>
          </a:r>
          <a:r>
            <a:rPr lang="ru-RU" sz="2200" b="1" u="none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endParaRPr lang="en-US" sz="2200" b="1" u="none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920948" y="2907432"/>
        <a:ext cx="3456987" cy="2198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F0761-25D3-4A80-BB25-D0DE81E9449D}">
      <dsp:nvSpPr>
        <dsp:cNvPr id="0" name=""/>
        <dsp:cNvSpPr/>
      </dsp:nvSpPr>
      <dsp:spPr>
        <a:xfrm rot="16200000">
          <a:off x="-804550" y="815934"/>
          <a:ext cx="3744416" cy="2112546"/>
        </a:xfrm>
        <a:prstGeom prst="flowChartManualOperation">
          <a:avLst/>
        </a:prstGeom>
        <a:solidFill>
          <a:srgbClr val="FF5050">
            <a:alpha val="9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0000"/>
              </a:solidFill>
            </a:rPr>
            <a:t>Заміна вікон та дверей на металопластикові</a:t>
          </a:r>
          <a:endParaRPr lang="uk-UA" sz="1800" b="1" kern="1200" dirty="0">
            <a:solidFill>
              <a:srgbClr val="000000"/>
            </a:solidFill>
          </a:endParaRPr>
        </a:p>
      </dsp:txBody>
      <dsp:txXfrm rot="5400000">
        <a:off x="11385" y="748882"/>
        <a:ext cx="2112546" cy="2246650"/>
      </dsp:txXfrm>
    </dsp:sp>
    <dsp:sp modelId="{08060BD7-1D2F-4881-881C-FF63451DF3F7}">
      <dsp:nvSpPr>
        <dsp:cNvPr id="0" name=""/>
        <dsp:cNvSpPr/>
      </dsp:nvSpPr>
      <dsp:spPr>
        <a:xfrm rot="16200000">
          <a:off x="1530137" y="718907"/>
          <a:ext cx="3744416" cy="2306600"/>
        </a:xfrm>
        <a:prstGeom prst="flowChartManualOperation">
          <a:avLst/>
        </a:prstGeom>
        <a:solidFill>
          <a:srgbClr val="FFC000">
            <a:alpha val="76667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kern="1200" dirty="0" smtClean="0">
              <a:solidFill>
                <a:srgbClr val="000000"/>
              </a:solidFill>
            </a:rPr>
            <a:t>Заміна розводки електропостачання</a:t>
          </a:r>
          <a:endParaRPr lang="uk-UA" sz="1800" b="1" kern="1200" dirty="0">
            <a:solidFill>
              <a:srgbClr val="000000"/>
            </a:solidFill>
          </a:endParaRPr>
        </a:p>
      </dsp:txBody>
      <dsp:txXfrm rot="5400000">
        <a:off x="2249045" y="748882"/>
        <a:ext cx="2306600" cy="2246650"/>
      </dsp:txXfrm>
    </dsp:sp>
    <dsp:sp modelId="{8B165874-1BDA-46D6-8572-597279239643}">
      <dsp:nvSpPr>
        <dsp:cNvPr id="0" name=""/>
        <dsp:cNvSpPr/>
      </dsp:nvSpPr>
      <dsp:spPr>
        <a:xfrm rot="16200000">
          <a:off x="3855386" y="836177"/>
          <a:ext cx="3744416" cy="2072060"/>
        </a:xfrm>
        <a:prstGeom prst="flowChartManualOperation">
          <a:avLst/>
        </a:prstGeom>
        <a:solidFill>
          <a:schemeClr val="accent2">
            <a:lumMod val="50000"/>
            <a:alpha val="6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0000"/>
              </a:solidFill>
            </a:rPr>
            <a:t>Заміна підвальної розводки трубопроводів централізованого опалення</a:t>
          </a:r>
          <a:endParaRPr lang="uk-UA" sz="1800" b="1" kern="1200" dirty="0">
            <a:solidFill>
              <a:srgbClr val="000000"/>
            </a:solidFill>
          </a:endParaRPr>
        </a:p>
      </dsp:txBody>
      <dsp:txXfrm rot="5400000">
        <a:off x="4691564" y="748882"/>
        <a:ext cx="2072060" cy="2246650"/>
      </dsp:txXfrm>
    </dsp:sp>
    <dsp:sp modelId="{F51D1964-1DDB-4C48-992F-8B6B01DF6BC7}">
      <dsp:nvSpPr>
        <dsp:cNvPr id="0" name=""/>
        <dsp:cNvSpPr/>
      </dsp:nvSpPr>
      <dsp:spPr>
        <a:xfrm rot="16200000">
          <a:off x="5933454" y="966088"/>
          <a:ext cx="3744416" cy="1812239"/>
        </a:xfrm>
        <a:prstGeom prst="flowChartManualOperation">
          <a:avLst/>
        </a:prstGeom>
        <a:solidFill>
          <a:schemeClr val="accent4">
            <a:lumMod val="75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0000"/>
              </a:solidFill>
            </a:rPr>
            <a:t>Ремонт </a:t>
          </a:r>
          <a:r>
            <a:rPr lang="uk-UA" sz="1800" b="1" kern="1200" dirty="0" err="1" smtClean="0">
              <a:solidFill>
                <a:srgbClr val="000000"/>
              </a:solidFill>
            </a:rPr>
            <a:t>міжпанельних</a:t>
          </a:r>
          <a:r>
            <a:rPr lang="uk-UA" sz="1800" b="1" kern="1200" dirty="0" smtClean="0">
              <a:solidFill>
                <a:srgbClr val="000000"/>
              </a:solidFill>
            </a:rPr>
            <a:t> швів</a:t>
          </a:r>
          <a:r>
            <a:rPr lang="ru-RU" sz="1800" b="1" kern="1200" dirty="0" smtClean="0">
              <a:solidFill>
                <a:srgbClr val="000000"/>
              </a:solidFill>
            </a:rPr>
            <a:t> </a:t>
          </a:r>
          <a:endParaRPr lang="uk-UA" sz="1800" b="1" kern="1200" dirty="0">
            <a:solidFill>
              <a:srgbClr val="000000"/>
            </a:solidFill>
          </a:endParaRPr>
        </a:p>
      </dsp:txBody>
      <dsp:txXfrm rot="5400000">
        <a:off x="6899542" y="748883"/>
        <a:ext cx="1812239" cy="2246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5403D-0DCB-48BE-B3AA-6760FE2C7346}">
      <dsp:nvSpPr>
        <dsp:cNvPr id="0" name=""/>
        <dsp:cNvSpPr/>
      </dsp:nvSpPr>
      <dsp:spPr>
        <a:xfrm>
          <a:off x="1740412" y="0"/>
          <a:ext cx="2326588" cy="1504973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chemeClr val="accent5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/>
            <a:t>2 будинки</a:t>
          </a:r>
          <a:endParaRPr lang="ru-RU" sz="1800" b="1" kern="1200" dirty="0"/>
        </a:p>
      </dsp:txBody>
      <dsp:txXfrm>
        <a:off x="1740412" y="188122"/>
        <a:ext cx="1762223" cy="1128729"/>
      </dsp:txXfrm>
    </dsp:sp>
    <dsp:sp modelId="{B02F379C-F926-45EB-810F-44B14A573788}">
      <dsp:nvSpPr>
        <dsp:cNvPr id="0" name=""/>
        <dsp:cNvSpPr/>
      </dsp:nvSpPr>
      <dsp:spPr>
        <a:xfrm>
          <a:off x="1350" y="0"/>
          <a:ext cx="1739062" cy="1504973"/>
        </a:xfrm>
        <a:prstGeom prst="roundRect">
          <a:avLst/>
        </a:prstGeom>
        <a:solidFill>
          <a:srgbClr val="FF5050"/>
        </a:solidFill>
        <a:ln w="1587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2016 рік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(І тур)</a:t>
          </a:r>
          <a:endParaRPr lang="ru-RU" sz="2800" b="1" kern="1200" dirty="0"/>
        </a:p>
      </dsp:txBody>
      <dsp:txXfrm>
        <a:off x="74817" y="73467"/>
        <a:ext cx="1592128" cy="1358039"/>
      </dsp:txXfrm>
    </dsp:sp>
    <dsp:sp modelId="{C9ACE968-16C7-41BB-A614-E827C0290520}">
      <dsp:nvSpPr>
        <dsp:cNvPr id="0" name=""/>
        <dsp:cNvSpPr/>
      </dsp:nvSpPr>
      <dsp:spPr>
        <a:xfrm>
          <a:off x="1627340" y="1655471"/>
          <a:ext cx="2441010" cy="15049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228600" lvl="1" indent="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1800" b="1" kern="1200" dirty="0" smtClean="0"/>
            <a:t>33 будинки </a:t>
          </a:r>
          <a:endParaRPr lang="ru-RU" sz="1800" b="1" kern="1200" dirty="0" smtClean="0"/>
        </a:p>
        <a:p>
          <a:pPr marL="228600" lvl="1" indent="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1627340" y="1843593"/>
        <a:ext cx="1876645" cy="1128729"/>
      </dsp:txXfrm>
    </dsp:sp>
    <dsp:sp modelId="{FCCDF587-9D61-4D20-85A4-84DDBE812E82}">
      <dsp:nvSpPr>
        <dsp:cNvPr id="0" name=""/>
        <dsp:cNvSpPr/>
      </dsp:nvSpPr>
      <dsp:spPr>
        <a:xfrm>
          <a:off x="0" y="1655471"/>
          <a:ext cx="1627340" cy="1504973"/>
        </a:xfrm>
        <a:prstGeom prst="round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2017 рік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(ІІ тур)</a:t>
          </a:r>
          <a:endParaRPr lang="ru-RU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73467" y="1728938"/>
        <a:ext cx="1480406" cy="1358039"/>
      </dsp:txXfrm>
    </dsp:sp>
    <dsp:sp modelId="{12EEE66E-C5AA-4F1B-B3AD-8335B3EE7249}">
      <dsp:nvSpPr>
        <dsp:cNvPr id="0" name=""/>
        <dsp:cNvSpPr/>
      </dsp:nvSpPr>
      <dsp:spPr>
        <a:xfrm>
          <a:off x="1627340" y="3310942"/>
          <a:ext cx="2441010" cy="1504973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chemeClr val="accent5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/>
            <a:t>Понад 70 будинків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/>
        </a:p>
      </dsp:txBody>
      <dsp:txXfrm>
        <a:off x="1627340" y="3499064"/>
        <a:ext cx="1876645" cy="1128729"/>
      </dsp:txXfrm>
    </dsp:sp>
    <dsp:sp modelId="{40AAB43E-AAE8-4C2D-9100-F803C94D09F3}">
      <dsp:nvSpPr>
        <dsp:cNvPr id="0" name=""/>
        <dsp:cNvSpPr/>
      </dsp:nvSpPr>
      <dsp:spPr>
        <a:xfrm>
          <a:off x="0" y="3310942"/>
          <a:ext cx="1627340" cy="1504973"/>
        </a:xfrm>
        <a:prstGeom prst="roundRect">
          <a:avLst/>
        </a:prstGeom>
        <a:solidFill>
          <a:srgbClr val="C00000"/>
        </a:solidFill>
        <a:ln w="1587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2017 рік  (ІІІ тур)</a:t>
          </a:r>
          <a:endParaRPr lang="ru-RU" sz="2800" b="1" kern="1200" dirty="0"/>
        </a:p>
      </dsp:txBody>
      <dsp:txXfrm>
        <a:off x="73467" y="3384409"/>
        <a:ext cx="1480406" cy="1358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0.20833</cdr:x>
      <cdr:y>0.55529</cdr:y>
    </cdr:from>
    <cdr:to>
      <cdr:x>0.56944</cdr:x>
      <cdr:y>0.66176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19" y="2719024"/>
          <a:ext cx="1872208" cy="521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E3CD-F3EA-4788-A91D-F194E758E6DE}" type="datetimeFigureOut">
              <a:rPr lang="uk-UA" smtClean="0"/>
              <a:t>30.11.2017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7C5-4720-47D2-B007-2F095767D09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E3CD-F3EA-4788-A91D-F194E758E6DE}" type="datetimeFigureOut">
              <a:rPr lang="uk-UA" smtClean="0"/>
              <a:t>30.11.2017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7C5-4720-47D2-B007-2F095767D09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E3CD-F3EA-4788-A91D-F194E758E6DE}" type="datetimeFigureOut">
              <a:rPr lang="uk-UA" smtClean="0"/>
              <a:t>30.11.2017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7C5-4720-47D2-B007-2F095767D09A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E3CD-F3EA-4788-A91D-F194E758E6DE}" type="datetimeFigureOut">
              <a:rPr lang="uk-UA" smtClean="0"/>
              <a:t>30.11.2017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7C5-4720-47D2-B007-2F095767D09A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E3CD-F3EA-4788-A91D-F194E758E6DE}" type="datetimeFigureOut">
              <a:rPr lang="uk-UA" smtClean="0"/>
              <a:t>30.11.2017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7C5-4720-47D2-B007-2F095767D09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E3CD-F3EA-4788-A91D-F194E758E6DE}" type="datetimeFigureOut">
              <a:rPr lang="uk-UA" smtClean="0"/>
              <a:t>30.11.2017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7C5-4720-47D2-B007-2F095767D09A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E3CD-F3EA-4788-A91D-F194E758E6DE}" type="datetimeFigureOut">
              <a:rPr lang="uk-UA" smtClean="0"/>
              <a:t>30.11.2017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7C5-4720-47D2-B007-2F095767D09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E3CD-F3EA-4788-A91D-F194E758E6DE}" type="datetimeFigureOut">
              <a:rPr lang="uk-UA" smtClean="0"/>
              <a:t>30.11.2017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7C5-4720-47D2-B007-2F095767D09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E3CD-F3EA-4788-A91D-F194E758E6DE}" type="datetimeFigureOut">
              <a:rPr lang="uk-UA" smtClean="0"/>
              <a:t>30.11.2017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7C5-4720-47D2-B007-2F095767D09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E3CD-F3EA-4788-A91D-F194E758E6DE}" type="datetimeFigureOut">
              <a:rPr lang="uk-UA" smtClean="0"/>
              <a:t>30.11.2017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7C5-4720-47D2-B007-2F095767D09A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E3CD-F3EA-4788-A91D-F194E758E6DE}" type="datetimeFigureOut">
              <a:rPr lang="uk-UA" smtClean="0"/>
              <a:t>30.11.2017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7C5-4720-47D2-B007-2F095767D09A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403E3CD-F3EA-4788-A91D-F194E758E6DE}" type="datetimeFigureOut">
              <a:rPr lang="uk-UA" smtClean="0"/>
              <a:t>30.11.2017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FB5B7C5-4720-47D2-B007-2F095767D09A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gilkom2012@yandex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12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7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24.png"/><Relationship Id="rId10" Type="http://schemas.microsoft.com/office/2007/relationships/diagramDrawing" Target="../diagrams/drawing2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7.png"/><Relationship Id="rId7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4.png"/><Relationship Id="rId7" Type="http://schemas.openxmlformats.org/officeDocument/2006/relationships/image" Target="../media/image3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34.jpeg"/><Relationship Id="rId4" Type="http://schemas.openxmlformats.org/officeDocument/2006/relationships/image" Target="../media/image7.pn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4491077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2" y="5157192"/>
            <a:ext cx="1308971" cy="140400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2397781" y="4751725"/>
            <a:ext cx="41184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Міський</a:t>
            </a:r>
            <a:r>
              <a:rPr lang="ru-RU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конкурс </a:t>
            </a:r>
          </a:p>
          <a:p>
            <a:pPr algn="ctr"/>
            <a:r>
              <a:rPr lang="ru-RU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alt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Теплий</a:t>
            </a:r>
            <a:r>
              <a:rPr lang="ru-RU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дім</a:t>
            </a:r>
            <a:r>
              <a:rPr lang="ru-RU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uk-UA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8373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48000" cy="11664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316260"/>
            <a:ext cx="9144000" cy="952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14" name="Прямоугольник 16"/>
          <p:cNvSpPr>
            <a:spLocks noChangeArrowheads="1"/>
          </p:cNvSpPr>
          <p:nvPr/>
        </p:nvSpPr>
        <p:spPr bwMode="auto">
          <a:xfrm>
            <a:off x="3220655" y="4275817"/>
            <a:ext cx="2054417" cy="3139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4pPr>
            <a:lvl5pPr marL="20574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ru-RU" sz="1600" b="1" dirty="0" smtClean="0">
              <a:latin typeface="+mn-lt"/>
            </a:endParaRPr>
          </a:p>
        </p:txBody>
      </p:sp>
      <p:pic>
        <p:nvPicPr>
          <p:cNvPr id="2051" name="Picture 3" descr="C:\WINDOWS\Temp\Rar$DIa0.367\image-0-02-05-cf95e8930ebf483acd12a3f4981f591dc59fd8c315aa6ec035f2db08b55a027e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5818">
            <a:off x="3303422" y="2130098"/>
            <a:ext cx="2816486" cy="375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WINDOWS\Temp\Rar$DIa0.703\IMG-8f23d0635d88f5dd56980e8032ac80ce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448" y="4432783"/>
            <a:ext cx="3920427" cy="2205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427984" y="139419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468455"/>
            <a:ext cx="1879551" cy="2016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 descr="C:\WINDOWS\Temp\Rar$DIa0.960\image-0-02-05-d359c441b8c23110012a2b691723d24572ce7b478a564ca67d696bfa881b24fa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9" y="2734720"/>
            <a:ext cx="2902818" cy="3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WINDOWS\Temp\Rar$DIa0.996\image-0-02-05-a0e74e0ee7dec9754801b0715974f984d17d1665eaba44493cc3f5ea10c608a7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339" y="209053"/>
            <a:ext cx="2895887" cy="386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фото ЖКЦ\P70327-16214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2319"/>
            <a:ext cx="2916145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WINDOWS\Temp\Rar$DIa0.512\IMG-b792f09c6e376b8dc7af20b70a31115d-V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9" y="527511"/>
            <a:ext cx="3923928" cy="220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056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6"/>
          <p:cNvSpPr>
            <a:spLocks noChangeArrowheads="1"/>
          </p:cNvSpPr>
          <p:nvPr/>
        </p:nvSpPr>
        <p:spPr bwMode="auto">
          <a:xfrm>
            <a:off x="3220655" y="4275817"/>
            <a:ext cx="2054417" cy="3139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4pPr>
            <a:lvl5pPr marL="20574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ru-RU" sz="1600" b="1" dirty="0" smtClean="0">
              <a:latin typeface="+mn-lt"/>
            </a:endParaRPr>
          </a:p>
        </p:txBody>
      </p:sp>
      <p:pic>
        <p:nvPicPr>
          <p:cNvPr id="3074" name="Picture 2" descr="D:\ДОМКОМ Украина\Презентации\Житлокомцентр\Best-top-desktop-digital-nature-art-wallpapers-hd-art-wallpaper-picture-35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5" y="260648"/>
            <a:ext cx="8640960" cy="4492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ДОМКОМ Украина\Презентации\Житлокомцентр\Безымя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3716282" cy="1440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2" y="4627002"/>
            <a:ext cx="4572000" cy="175432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r>
              <a:rPr lang="ru-RU" b="1" dirty="0" err="1" smtClean="0"/>
              <a:t>Україна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50031, </a:t>
            </a:r>
            <a:r>
              <a:rPr lang="ru-RU" b="1" dirty="0" err="1" smtClean="0"/>
              <a:t>м.Кривий</a:t>
            </a:r>
            <a:r>
              <a:rPr lang="ru-RU" b="1" dirty="0" smtClean="0"/>
              <a:t> </a:t>
            </a:r>
            <a:r>
              <a:rPr lang="ru-RU" b="1" dirty="0" err="1" smtClean="0"/>
              <a:t>Ріг</a:t>
            </a:r>
            <a:r>
              <a:rPr lang="ru-RU" b="1" dirty="0"/>
              <a:t>	</a:t>
            </a:r>
          </a:p>
          <a:p>
            <a:r>
              <a:rPr lang="ru-RU" b="1" dirty="0" err="1" smtClean="0"/>
              <a:t>вул</a:t>
            </a:r>
            <a:r>
              <a:rPr lang="ru-RU" b="1" dirty="0" smtClean="0"/>
              <a:t>. </a:t>
            </a:r>
            <a:r>
              <a:rPr lang="ru-RU" b="1" dirty="0" err="1" smtClean="0"/>
              <a:t>Січеславська</a:t>
            </a:r>
            <a:r>
              <a:rPr lang="ru-RU" b="1" dirty="0" smtClean="0"/>
              <a:t>, буд. 4А</a:t>
            </a:r>
          </a:p>
          <a:p>
            <a:r>
              <a:rPr lang="en-US" b="1" dirty="0">
                <a:hlinkClick r:id="rId4"/>
              </a:rPr>
              <a:t>gilkom2012@yandex.ru</a:t>
            </a:r>
            <a:endParaRPr lang="ru-RU" b="1" dirty="0"/>
          </a:p>
          <a:p>
            <a:r>
              <a:rPr lang="ru-RU" b="1" dirty="0" smtClean="0"/>
              <a:t>Тел.: +38-0564-66-00-22</a:t>
            </a:r>
          </a:p>
          <a:p>
            <a:r>
              <a:rPr lang="ru-RU" b="1" dirty="0" smtClean="0"/>
              <a:t>+38-0564-</a:t>
            </a:r>
            <a:r>
              <a:rPr lang="uk-UA" b="1" i="1" dirty="0"/>
              <a:t>26-72-27</a:t>
            </a:r>
            <a:endParaRPr lang="uk-UA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64" y="4905320"/>
            <a:ext cx="1308971" cy="140400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804257" y="2564904"/>
            <a:ext cx="553549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Дякую</a:t>
            </a:r>
            <a:r>
              <a:rPr lang="ru-RU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60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увагу</a:t>
            </a:r>
            <a:r>
              <a:rPr lang="ru-RU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ru-RU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0590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48000" cy="11664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2" y="188640"/>
            <a:ext cx="9144000" cy="9525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en-US" sz="6000" b="1" dirty="0" smtClean="0">
                <a:solidFill>
                  <a:srgbClr val="FF0000"/>
                </a:solidFill>
              </a:rPr>
              <a:t>Про нас…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8748" y="1355039"/>
            <a:ext cx="6029676" cy="292077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16"/>
          <p:cNvSpPr>
            <a:spLocks noChangeArrowheads="1"/>
          </p:cNvSpPr>
          <p:nvPr/>
        </p:nvSpPr>
        <p:spPr bwMode="auto">
          <a:xfrm>
            <a:off x="2771800" y="1484784"/>
            <a:ext cx="5616624" cy="27792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4pPr>
            <a:lvl5pPr marL="20574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9pPr>
          </a:lstStyle>
          <a:p>
            <a:pPr algn="just"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uk-UA" sz="1800" b="1" u="sng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ШАРАХ Олег </a:t>
            </a:r>
            <a:r>
              <a:rPr lang="ru-RU" altLang="uk-UA" sz="1800" b="1" u="sng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Леонідович</a:t>
            </a:r>
            <a:endParaRPr lang="ru-RU" altLang="uk-UA" sz="1800" b="1" u="sng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r>
              <a:rPr lang="uk-UA" altLang="uk-UA" sz="1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Директор ООО «</a:t>
            </a:r>
            <a:r>
              <a:rPr lang="uk-UA" altLang="uk-UA" sz="1800" b="1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Житлокомцентр</a:t>
            </a:r>
            <a:r>
              <a:rPr lang="uk-UA" altLang="uk-UA" sz="1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»</a:t>
            </a:r>
          </a:p>
          <a:p>
            <a:pPr algn="just"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uk-UA" altLang="uk-UA" sz="800" b="1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uk-UA" sz="180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Удостоєний</a:t>
            </a:r>
            <a:r>
              <a:rPr lang="ru-RU" altLang="uk-UA" sz="18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нагороди </a:t>
            </a:r>
            <a:r>
              <a:rPr lang="ru-RU" altLang="uk-UA" sz="180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Криворізької</a:t>
            </a:r>
            <a:r>
              <a:rPr lang="ru-RU" altLang="uk-UA" sz="18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ru-RU" altLang="uk-UA" sz="180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міської</a:t>
            </a:r>
            <a:r>
              <a:rPr lang="ru-RU" altLang="uk-UA" sz="18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ради </a:t>
            </a:r>
            <a:r>
              <a:rPr lang="ru-RU" altLang="uk-UA" sz="1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Знаком «За заслуги перед </a:t>
            </a:r>
            <a:r>
              <a:rPr lang="ru-RU" altLang="uk-UA" sz="1800" b="1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містом</a:t>
            </a:r>
            <a:r>
              <a:rPr lang="ru-RU" altLang="uk-UA" sz="1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» </a:t>
            </a:r>
            <a:r>
              <a:rPr lang="en-US" altLang="uk-UA" sz="1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III</a:t>
            </a:r>
            <a:r>
              <a:rPr lang="ru-RU" altLang="uk-UA" sz="1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ст.</a:t>
            </a:r>
            <a:endParaRPr lang="uk-UA" altLang="uk-UA" sz="1800" b="1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ru-RU" altLang="uk-UA" sz="8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r>
              <a:rPr lang="ru-RU" sz="1800" dirty="0" err="1" smtClean="0">
                <a:solidFill>
                  <a:srgbClr val="002060"/>
                </a:solidFill>
                <a:latin typeface="+mn-lt"/>
              </a:rPr>
              <a:t>Має</a:t>
            </a: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+mn-lt"/>
              </a:rPr>
              <a:t>успішний</a:t>
            </a: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+mn-lt"/>
              </a:rPr>
              <a:t>практичний</a:t>
            </a: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+mn-lt"/>
              </a:rPr>
              <a:t>досвід</a:t>
            </a: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> в </a:t>
            </a:r>
            <a:r>
              <a:rPr lang="ru-RU" sz="1800" dirty="0" err="1" smtClean="0">
                <a:solidFill>
                  <a:srgbClr val="002060"/>
                </a:solidFill>
                <a:latin typeface="+mn-lt"/>
              </a:rPr>
              <a:t>сфері</a:t>
            </a: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> ЖКГ, в тому </a:t>
            </a:r>
            <a:r>
              <a:rPr lang="ru-RU" sz="1800" dirty="0" err="1" smtClean="0">
                <a:solidFill>
                  <a:srgbClr val="002060"/>
                </a:solidFill>
                <a:latin typeface="+mn-lt"/>
              </a:rPr>
              <a:t>числі</a:t>
            </a: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> в </a:t>
            </a:r>
            <a:r>
              <a:rPr lang="ru-RU" sz="1800" dirty="0" err="1" smtClean="0">
                <a:solidFill>
                  <a:srgbClr val="002060"/>
                </a:solidFill>
                <a:latin typeface="+mn-lt"/>
              </a:rPr>
              <a:t>сфері</a:t>
            </a: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+mn-lt"/>
              </a:rPr>
              <a:t>реформування</a:t>
            </a:r>
            <a:endParaRPr lang="ru-RU" sz="1800" dirty="0" smtClean="0">
              <a:solidFill>
                <a:srgbClr val="002060"/>
              </a:solidFill>
              <a:latin typeface="+mn-lt"/>
            </a:endParaRPr>
          </a:p>
          <a:p>
            <a:pPr algn="just"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ru-RU" sz="800" dirty="0" smtClean="0">
              <a:solidFill>
                <a:srgbClr val="002060"/>
              </a:solidFill>
              <a:latin typeface="+mn-lt"/>
            </a:endParaRPr>
          </a:p>
          <a:p>
            <a:pPr algn="just"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r>
              <a:rPr lang="ru-RU" sz="1800" dirty="0" err="1" smtClean="0">
                <a:solidFill>
                  <a:srgbClr val="002060"/>
                </a:solidFill>
                <a:latin typeface="+mn-lt"/>
              </a:rPr>
              <a:t>Починаючи</a:t>
            </a: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> з 2001р. </a:t>
            </a:r>
            <a:r>
              <a:rPr lang="ru-RU" sz="1800" dirty="0" err="1" smtClean="0">
                <a:solidFill>
                  <a:srgbClr val="002060"/>
                </a:solidFill>
                <a:latin typeface="+mn-lt"/>
              </a:rPr>
              <a:t>керував</a:t>
            </a: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> такими </a:t>
            </a:r>
            <a:r>
              <a:rPr lang="ru-RU" sz="1800" dirty="0" err="1" smtClean="0">
                <a:solidFill>
                  <a:srgbClr val="002060"/>
                </a:solidFill>
                <a:latin typeface="+mn-lt"/>
              </a:rPr>
              <a:t>підприємствами</a:t>
            </a: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+mn-lt"/>
              </a:rPr>
              <a:t>м.Кривий</a:t>
            </a: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+mn-lt"/>
              </a:rPr>
              <a:t>Ріг</a:t>
            </a: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>, як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КЖП 31</a:t>
            </a: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КП «ЖЕО 31»</a:t>
            </a: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algn="just"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ru-RU" sz="800" dirty="0">
              <a:solidFill>
                <a:srgbClr val="002060"/>
              </a:solidFill>
              <a:latin typeface="+mn-lt"/>
            </a:endParaRPr>
          </a:p>
          <a:p>
            <a:pPr algn="just"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r>
              <a:rPr lang="ru-RU" sz="1800" dirty="0" err="1" smtClean="0">
                <a:solidFill>
                  <a:srgbClr val="002060"/>
                </a:solidFill>
                <a:latin typeface="+mn-lt"/>
              </a:rPr>
              <a:t>Загальний</a:t>
            </a: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>стаж роботы – 29 </a:t>
            </a:r>
            <a:r>
              <a:rPr lang="ru-RU" sz="1800" dirty="0" err="1" smtClean="0">
                <a:solidFill>
                  <a:srgbClr val="002060"/>
                </a:solidFill>
                <a:latin typeface="+mn-lt"/>
              </a:rPr>
              <a:t>років</a:t>
            </a:r>
            <a:endParaRPr lang="ru-RU" sz="18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20894" y="4543326"/>
            <a:ext cx="2387767" cy="13990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6"/>
          <p:cNvSpPr>
            <a:spLocks noChangeArrowheads="1"/>
          </p:cNvSpPr>
          <p:nvPr/>
        </p:nvSpPr>
        <p:spPr bwMode="auto">
          <a:xfrm>
            <a:off x="6102199" y="4539225"/>
            <a:ext cx="2625158" cy="12557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4pPr>
            <a:lvl5pPr marL="20574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r>
              <a:rPr lang="ru-RU" sz="2000" b="1" u="sng" dirty="0" smtClean="0">
                <a:solidFill>
                  <a:srgbClr val="002060"/>
                </a:solidFill>
                <a:latin typeface="+mn-lt"/>
              </a:rPr>
              <a:t>ООО «</a:t>
            </a:r>
            <a:r>
              <a:rPr lang="ru-RU" sz="2000" b="1" u="sng" dirty="0" err="1" smtClean="0">
                <a:solidFill>
                  <a:srgbClr val="002060"/>
                </a:solidFill>
                <a:latin typeface="+mn-lt"/>
              </a:rPr>
              <a:t>Житлокомцентр</a:t>
            </a:r>
            <a:r>
              <a:rPr lang="ru-RU" sz="2000" b="1" u="sng" dirty="0" smtClean="0">
                <a:solidFill>
                  <a:srgbClr val="002060"/>
                </a:solidFill>
                <a:latin typeface="+mn-lt"/>
              </a:rPr>
              <a:t>»</a:t>
            </a:r>
          </a:p>
          <a:p>
            <a:pPr algn="ctr"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ru-RU" sz="800" b="1" dirty="0">
              <a:solidFill>
                <a:srgbClr val="002060"/>
              </a:solidFill>
              <a:latin typeface="+mn-lt"/>
            </a:endParaRPr>
          </a:p>
          <a:p>
            <a:pPr algn="ctr"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з 2013р. по </a:t>
            </a:r>
            <a:r>
              <a:rPr lang="ru-RU" sz="1600" b="1" dirty="0" err="1" smtClean="0">
                <a:solidFill>
                  <a:srgbClr val="002060"/>
                </a:solidFill>
                <a:latin typeface="+mn-lt"/>
              </a:rPr>
              <a:t>теперішній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 час</a:t>
            </a:r>
          </a:p>
          <a:p>
            <a:pPr algn="ctr"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750,0 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</a:rPr>
              <a:t>тис.м</a:t>
            </a:r>
            <a:r>
              <a:rPr lang="en-US" sz="2000" b="1" baseline="30000" dirty="0" smtClean="0">
                <a:solidFill>
                  <a:srgbClr val="002060"/>
                </a:solidFill>
                <a:latin typeface="+mn-lt"/>
              </a:rPr>
              <a:t>2</a:t>
            </a:r>
            <a:endParaRPr lang="ru-RU" sz="20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589749"/>
            <a:ext cx="6967260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>
                <a:solidFill>
                  <a:srgbClr val="002060"/>
                </a:solidFill>
              </a:rPr>
              <a:t>«ЖИТЛОКОМЦЕНТР»</a:t>
            </a:r>
            <a:r>
              <a:rPr lang="ru-RU" sz="2800" b="1" dirty="0" smtClean="0">
                <a:solidFill>
                  <a:srgbClr val="002060"/>
                </a:solidFill>
              </a:rPr>
              <a:t> – </a:t>
            </a:r>
          </a:p>
          <a:p>
            <a:pPr algn="just"/>
            <a:r>
              <a:rPr lang="ru-RU" sz="2800" b="1" dirty="0" err="1" smtClean="0">
                <a:solidFill>
                  <a:srgbClr val="002060"/>
                </a:solidFill>
              </a:rPr>
              <a:t>це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керуюча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компанія</a:t>
            </a:r>
            <a:r>
              <a:rPr lang="ru-RU" sz="2800" b="1" dirty="0" smtClean="0">
                <a:solidFill>
                  <a:srgbClr val="002060"/>
                </a:solidFill>
              </a:rPr>
              <a:t> нового типу</a:t>
            </a:r>
          </a:p>
        </p:txBody>
      </p:sp>
      <p:pic>
        <p:nvPicPr>
          <p:cNvPr id="1027" name="Picture 3" descr="D:\ДОМКОМ Украина\Презентации\Житлокомцентр\Шарах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0" y="980728"/>
            <a:ext cx="1920000" cy="2880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isiy\Desktop\Order_of_Merit_(Kryvyi_Rih)_3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831" y="2924944"/>
            <a:ext cx="617143" cy="1080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972" y="332656"/>
            <a:ext cx="1006904" cy="10800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87269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48000" cy="11664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316260"/>
            <a:ext cx="9144000" cy="952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en-US" b="1" dirty="0" smtClean="0">
                <a:solidFill>
                  <a:srgbClr val="FF0000"/>
                </a:solidFill>
              </a:rPr>
              <a:t>Нагороди і </a:t>
            </a:r>
            <a:r>
              <a:rPr lang="ru-RU" altLang="en-US" b="1" dirty="0" err="1" smtClean="0">
                <a:solidFill>
                  <a:srgbClr val="FF0000"/>
                </a:solidFill>
              </a:rPr>
              <a:t>подяки</a:t>
            </a:r>
            <a:endParaRPr lang="ru-RU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14" name="Прямоугольник 16"/>
          <p:cNvSpPr>
            <a:spLocks noChangeArrowheads="1"/>
          </p:cNvSpPr>
          <p:nvPr/>
        </p:nvSpPr>
        <p:spPr bwMode="auto">
          <a:xfrm>
            <a:off x="3220655" y="4275817"/>
            <a:ext cx="2054417" cy="3139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4pPr>
            <a:lvl5pPr marL="20574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ru-RU" sz="1600" b="1" dirty="0" smtClean="0">
              <a:latin typeface="+mn-lt"/>
            </a:endParaRPr>
          </a:p>
        </p:txBody>
      </p:sp>
      <p:pic>
        <p:nvPicPr>
          <p:cNvPr id="1027" name="Picture 3" descr="D:\ДОМКОМ Украина\Презентации\Житлокомцентр\Изображение 0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00" y="1412776"/>
            <a:ext cx="2513848" cy="360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ДОМКОМ Украина\Презентации\Житлокомцентр\Изображение 0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546141" cy="360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ДОМКОМ Украина\Презентации\Житлокомцентр\Изображение 0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48" y="1555735"/>
            <a:ext cx="2528293" cy="360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ДОМКОМ Украина\Презентации\Житлокомцентр\Удостоверени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97352"/>
            <a:ext cx="2618452" cy="1800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972" y="332656"/>
            <a:ext cx="1006904" cy="10800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08821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658050" y="1884192"/>
            <a:ext cx="4233825" cy="4001095"/>
          </a:xfrm>
          <a:prstGeom prst="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err="1">
                <a:solidFill>
                  <a:srgbClr val="002060"/>
                </a:solidFill>
              </a:rPr>
              <a:t>Співвласники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понад</a:t>
            </a:r>
            <a:r>
              <a:rPr lang="ru-RU" sz="2400" b="1" dirty="0">
                <a:solidFill>
                  <a:srgbClr val="002060"/>
                </a:solidFill>
              </a:rPr>
              <a:t> 250 </a:t>
            </a:r>
            <a:r>
              <a:rPr lang="ru-RU" sz="2400" b="1" dirty="0" err="1">
                <a:solidFill>
                  <a:srgbClr val="002060"/>
                </a:solidFill>
              </a:rPr>
              <a:t>житлових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будинків</a:t>
            </a:r>
            <a:r>
              <a:rPr lang="ru-RU" sz="2400" b="1" dirty="0">
                <a:solidFill>
                  <a:srgbClr val="002060"/>
                </a:solidFill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</a:rPr>
              <a:t>реалізації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своїх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обов`язків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обрали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ТОВ </a:t>
            </a:r>
            <a:r>
              <a:rPr lang="ru-RU" sz="2400" b="1" dirty="0">
                <a:solidFill>
                  <a:srgbClr val="002060"/>
                </a:solidFill>
              </a:rPr>
              <a:t>«</a:t>
            </a:r>
            <a:r>
              <a:rPr lang="ru-RU" sz="2400" b="1" dirty="0" err="1">
                <a:solidFill>
                  <a:srgbClr val="002060"/>
                </a:solidFill>
              </a:rPr>
              <a:t>Житлокомцентр</a:t>
            </a:r>
            <a:r>
              <a:rPr lang="ru-RU" sz="2400" b="1" dirty="0">
                <a:solidFill>
                  <a:srgbClr val="002060"/>
                </a:solidFill>
              </a:rPr>
              <a:t>», </a:t>
            </a:r>
            <a:r>
              <a:rPr lang="ru-RU" sz="2400" b="1" dirty="0" err="1">
                <a:solidFill>
                  <a:srgbClr val="002060"/>
                </a:solidFill>
              </a:rPr>
              <a:t>який</a:t>
            </a:r>
            <a:r>
              <a:rPr lang="ru-RU" sz="2400" b="1" dirty="0">
                <a:solidFill>
                  <a:srgbClr val="002060"/>
                </a:solidFill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</a:rPr>
              <a:t>сьогоднішній</a:t>
            </a:r>
            <a:r>
              <a:rPr lang="ru-RU" sz="2400" b="1" dirty="0">
                <a:solidFill>
                  <a:srgbClr val="002060"/>
                </a:solidFill>
              </a:rPr>
              <a:t> день є управителем </a:t>
            </a:r>
            <a:r>
              <a:rPr lang="ru-RU" sz="2400" b="1" dirty="0" err="1">
                <a:solidFill>
                  <a:srgbClr val="002060"/>
                </a:solidFill>
              </a:rPr>
              <a:t>їх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будинків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надавачем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послуг</a:t>
            </a:r>
            <a:r>
              <a:rPr lang="ru-RU" sz="2400" b="1" dirty="0">
                <a:solidFill>
                  <a:srgbClr val="002060"/>
                </a:solidFill>
              </a:rPr>
              <a:t> з </a:t>
            </a:r>
            <a:r>
              <a:rPr lang="ru-RU" sz="2400" b="1" dirty="0" err="1">
                <a:solidFill>
                  <a:srgbClr val="002060"/>
                </a:solidFill>
              </a:rPr>
              <a:t>утримання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будинків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прибудинкових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територій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48000" cy="11664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7724" y="295590"/>
            <a:ext cx="9144000" cy="952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12" name="Прямоугольник 16"/>
          <p:cNvSpPr>
            <a:spLocks noChangeArrowheads="1"/>
          </p:cNvSpPr>
          <p:nvPr/>
        </p:nvSpPr>
        <p:spPr bwMode="auto">
          <a:xfrm>
            <a:off x="179512" y="4275815"/>
            <a:ext cx="2448272" cy="3139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4pPr>
            <a:lvl5pPr marL="20574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uk-UA" sz="1600" dirty="0">
              <a:latin typeface="+mn-lt"/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 rot="19341467">
            <a:off x="333005" y="2660403"/>
            <a:ext cx="4224586" cy="3390546"/>
          </a:xfrm>
          <a:prstGeom prst="curved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79" y="1124952"/>
            <a:ext cx="1539471" cy="1872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 descr="D:\ДОМКОМ Украина\Презентации\Житлокомцентр\IMG_13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932" y="1916832"/>
            <a:ext cx="786844" cy="104909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ДОМКОМ Украина\Презентации\Житлокомцентр\P10138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32" y="2776583"/>
            <a:ext cx="993908" cy="7454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ДОМКОМ Украина\Презентации\Житлокомцентр\P10138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24" y="3776683"/>
            <a:ext cx="1104342" cy="82825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4" y="4654664"/>
            <a:ext cx="1366624" cy="136662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102" name="Picture 6" descr="D:\ДОМКОМ Украина\Презентации\Житлокомцентр\17091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51" y="2912588"/>
            <a:ext cx="1179971" cy="82825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ДОМКОМ Украина\Презентации\Житлокомцентр\IMG_136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23" y="2642355"/>
            <a:ext cx="931819" cy="124238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ДОМКОМ Украина\Презентации\Житлокомцентр\ustanovka-revizii-na-kanalizacii-v-podv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75" y="3704279"/>
            <a:ext cx="1105205" cy="82825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972" y="332656"/>
            <a:ext cx="1006904" cy="10800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615474"/>
            <a:ext cx="2013801" cy="216000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79512" y="188640"/>
            <a:ext cx="9144000" cy="9525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en-US" sz="6000" b="1" dirty="0" smtClean="0">
                <a:solidFill>
                  <a:srgbClr val="FF0000"/>
                </a:solidFill>
              </a:rPr>
              <a:t>Про нас…</a:t>
            </a:r>
          </a:p>
        </p:txBody>
      </p:sp>
    </p:spTree>
    <p:extLst>
      <p:ext uri="{BB962C8B-B14F-4D97-AF65-F5344CB8AC3E}">
        <p14:creationId xmlns:p14="http://schemas.microsoft.com/office/powerpoint/2010/main" val="1088511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48000" cy="11664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434" y="316260"/>
            <a:ext cx="8028384" cy="952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en-US" sz="3200" b="1" dirty="0" err="1" smtClean="0">
                <a:solidFill>
                  <a:srgbClr val="FF0000"/>
                </a:solidFill>
              </a:rPr>
              <a:t>Співпраця</a:t>
            </a:r>
            <a:r>
              <a:rPr lang="ru-RU" altLang="en-US" sz="3200" b="1" dirty="0" smtClean="0">
                <a:solidFill>
                  <a:srgbClr val="FF0000"/>
                </a:solidFill>
              </a:rPr>
              <a:t> </a:t>
            </a:r>
            <a:r>
              <a:rPr lang="ru-RU" altLang="en-US" sz="3200" b="1" dirty="0" err="1">
                <a:solidFill>
                  <a:srgbClr val="FF0000"/>
                </a:solidFill>
              </a:rPr>
              <a:t>співвласників</a:t>
            </a:r>
            <a:r>
              <a:rPr lang="ru-RU" altLang="en-US" sz="3200" b="1" dirty="0">
                <a:solidFill>
                  <a:srgbClr val="FF0000"/>
                </a:solidFill>
              </a:rPr>
              <a:t> </a:t>
            </a:r>
            <a:endParaRPr lang="ru-RU" altLang="en-US" sz="3200" b="1" dirty="0" smtClean="0">
              <a:solidFill>
                <a:srgbClr val="FF0000"/>
              </a:solidFill>
            </a:endParaRPr>
          </a:p>
          <a:p>
            <a:r>
              <a:rPr lang="ru-RU" altLang="en-US" sz="3200" b="1" dirty="0" smtClean="0">
                <a:solidFill>
                  <a:srgbClr val="FF0000"/>
                </a:solidFill>
              </a:rPr>
              <a:t>з </a:t>
            </a:r>
            <a:r>
              <a:rPr lang="ru-RU" altLang="en-US" sz="3200" b="1" dirty="0">
                <a:solidFill>
                  <a:srgbClr val="FF0000"/>
                </a:solidFill>
              </a:rPr>
              <a:t>управителем </a:t>
            </a:r>
            <a:endParaRPr lang="ru-RU" alt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12" name="Прямоугольник 16"/>
          <p:cNvSpPr>
            <a:spLocks noChangeArrowheads="1"/>
          </p:cNvSpPr>
          <p:nvPr/>
        </p:nvSpPr>
        <p:spPr bwMode="auto">
          <a:xfrm>
            <a:off x="179512" y="4275815"/>
            <a:ext cx="2448272" cy="3139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4pPr>
            <a:lvl5pPr marL="20574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uk-UA" sz="1600" dirty="0">
              <a:latin typeface="+mn-lt"/>
            </a:endParaRPr>
          </a:p>
        </p:txBody>
      </p:sp>
      <p:sp>
        <p:nvSpPr>
          <p:cNvPr id="14" name="Прямоугольник 16"/>
          <p:cNvSpPr>
            <a:spLocks noChangeArrowheads="1"/>
          </p:cNvSpPr>
          <p:nvPr/>
        </p:nvSpPr>
        <p:spPr bwMode="auto">
          <a:xfrm>
            <a:off x="3220655" y="4275817"/>
            <a:ext cx="2054417" cy="3139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4pPr>
            <a:lvl5pPr marL="20574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ru-RU" sz="1600" b="1" dirty="0" smtClean="0">
              <a:latin typeface="+mn-lt"/>
            </a:endParaRPr>
          </a:p>
        </p:txBody>
      </p:sp>
      <p:sp>
        <p:nvSpPr>
          <p:cNvPr id="16" name="Прямоугольник 16"/>
          <p:cNvSpPr>
            <a:spLocks noChangeArrowheads="1"/>
          </p:cNvSpPr>
          <p:nvPr/>
        </p:nvSpPr>
        <p:spPr bwMode="auto">
          <a:xfrm>
            <a:off x="6109488" y="4275816"/>
            <a:ext cx="2625158" cy="3139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4pPr>
            <a:lvl5pPr marL="20574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ru-RU" sz="1600" b="1" dirty="0" smtClean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7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593436"/>
              </p:ext>
            </p:extLst>
          </p:nvPr>
        </p:nvGraphicFramePr>
        <p:xfrm>
          <a:off x="179512" y="1484784"/>
          <a:ext cx="8748000" cy="531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972" y="332656"/>
            <a:ext cx="1006904" cy="10800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Нашивка 5"/>
          <p:cNvSpPr/>
          <p:nvPr/>
        </p:nvSpPr>
        <p:spPr>
          <a:xfrm>
            <a:off x="3893895" y="3746539"/>
            <a:ext cx="1381177" cy="1372483"/>
          </a:xfrm>
          <a:prstGeom prst="chevron">
            <a:avLst/>
          </a:prstGeom>
          <a:solidFill>
            <a:srgbClr val="F5800B"/>
          </a:solidFill>
          <a:ln w="57150">
            <a:solidFill>
              <a:srgbClr val="CB60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02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179512" y="1239159"/>
            <a:ext cx="8856984" cy="1785928"/>
          </a:xfrm>
          <a:prstGeom prst="downArrowCallou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проекту – </a:t>
            </a:r>
          </a:p>
          <a:p>
            <a:pPr algn="ctr"/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допомогти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співвласникам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виконати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високовартісні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ремонти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будинках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7445" y="5229200"/>
            <a:ext cx="8901113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11664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0528" y="295590"/>
            <a:ext cx="8317896" cy="952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en-US" b="1" dirty="0" err="1" smtClean="0">
                <a:solidFill>
                  <a:srgbClr val="FF0000"/>
                </a:solidFill>
              </a:rPr>
              <a:t>Міський</a:t>
            </a:r>
            <a:r>
              <a:rPr lang="ru-RU" altLang="en-US" b="1" dirty="0" smtClean="0">
                <a:solidFill>
                  <a:srgbClr val="FF0000"/>
                </a:solidFill>
              </a:rPr>
              <a:t> конкурс</a:t>
            </a:r>
          </a:p>
          <a:p>
            <a:r>
              <a:rPr lang="ru-RU" altLang="en-US" b="1" dirty="0" smtClean="0">
                <a:solidFill>
                  <a:srgbClr val="FF0000"/>
                </a:solidFill>
              </a:rPr>
              <a:t>«</a:t>
            </a:r>
            <a:r>
              <a:rPr lang="ru-RU" altLang="en-US" b="1" dirty="0" err="1" smtClean="0">
                <a:solidFill>
                  <a:srgbClr val="FF0000"/>
                </a:solidFill>
              </a:rPr>
              <a:t>Теплий</a:t>
            </a:r>
            <a:r>
              <a:rPr lang="ru-RU" altLang="en-US" b="1" dirty="0" smtClean="0">
                <a:solidFill>
                  <a:srgbClr val="FF0000"/>
                </a:solidFill>
              </a:rPr>
              <a:t> </a:t>
            </a:r>
            <a:r>
              <a:rPr lang="ru-RU" altLang="en-US" b="1" dirty="0" err="1" smtClean="0">
                <a:solidFill>
                  <a:srgbClr val="FF0000"/>
                </a:solidFill>
              </a:rPr>
              <a:t>дім</a:t>
            </a:r>
            <a:r>
              <a:rPr lang="ru-RU" altLang="en-US" b="1" dirty="0" smtClean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14" name="Прямоугольник 16"/>
          <p:cNvSpPr>
            <a:spLocks noChangeArrowheads="1"/>
          </p:cNvSpPr>
          <p:nvPr/>
        </p:nvSpPr>
        <p:spPr bwMode="auto">
          <a:xfrm>
            <a:off x="3220655" y="4275817"/>
            <a:ext cx="2054417" cy="3139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4pPr>
            <a:lvl5pPr marL="20574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ru-RU" sz="1600" b="1" dirty="0" smtClean="0">
              <a:latin typeface="+mn-lt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972" y="231840"/>
            <a:ext cx="1006904" cy="10800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345" y="5229200"/>
            <a:ext cx="1399981" cy="159088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24420209"/>
              </p:ext>
            </p:extLst>
          </p:nvPr>
        </p:nvGraphicFramePr>
        <p:xfrm>
          <a:off x="179512" y="2276872"/>
          <a:ext cx="871236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57444" y="5780783"/>
            <a:ext cx="75798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FF"/>
                </a:solidFill>
              </a:rPr>
              <a:t>за </a:t>
            </a:r>
            <a:r>
              <a:rPr lang="ru-RU" sz="2800" b="1" dirty="0" err="1">
                <a:solidFill>
                  <a:srgbClr val="FFFFFF"/>
                </a:solidFill>
              </a:rPr>
              <a:t>рахунок</a:t>
            </a:r>
            <a:r>
              <a:rPr lang="ru-RU" sz="2800" b="1" dirty="0">
                <a:solidFill>
                  <a:srgbClr val="FFFFFF"/>
                </a:solidFill>
              </a:rPr>
              <a:t> </a:t>
            </a:r>
            <a:r>
              <a:rPr lang="ru-RU" sz="2800" b="1" dirty="0" err="1">
                <a:solidFill>
                  <a:srgbClr val="FFFFFF"/>
                </a:solidFill>
              </a:rPr>
              <a:t>коштів</a:t>
            </a:r>
            <a:r>
              <a:rPr lang="ru-RU" sz="2800" b="1" dirty="0">
                <a:solidFill>
                  <a:srgbClr val="FFFFFF"/>
                </a:solidFill>
              </a:rPr>
              <a:t> </a:t>
            </a:r>
            <a:r>
              <a:rPr lang="ru-RU" sz="2800" b="1" dirty="0" err="1">
                <a:solidFill>
                  <a:srgbClr val="FFFFFF"/>
                </a:solidFill>
              </a:rPr>
              <a:t>міського</a:t>
            </a:r>
            <a:r>
              <a:rPr lang="ru-RU" sz="2800" b="1" dirty="0">
                <a:solidFill>
                  <a:srgbClr val="FFFFFF"/>
                </a:solidFill>
              </a:rPr>
              <a:t> бюджету</a:t>
            </a:r>
          </a:p>
          <a:p>
            <a:pPr algn="ctr"/>
            <a:r>
              <a:rPr lang="ru-RU" sz="2800" b="1" dirty="0">
                <a:solidFill>
                  <a:srgbClr val="FFFFFF"/>
                </a:solidFill>
              </a:rPr>
              <a:t> </a:t>
            </a:r>
            <a:r>
              <a:rPr lang="ru-RU" sz="2800" b="1" dirty="0" err="1">
                <a:solidFill>
                  <a:srgbClr val="FFFFFF"/>
                </a:solidFill>
              </a:rPr>
              <a:t>із</a:t>
            </a:r>
            <a:r>
              <a:rPr lang="ru-RU" sz="2800" b="1" dirty="0">
                <a:solidFill>
                  <a:srgbClr val="FFFFFF"/>
                </a:solidFill>
              </a:rPr>
              <a:t> </a:t>
            </a:r>
            <a:r>
              <a:rPr lang="ru-RU" sz="2800" b="1" dirty="0" err="1">
                <a:solidFill>
                  <a:srgbClr val="FFFFFF"/>
                </a:solidFill>
              </a:rPr>
              <a:t>співфінансуванням</a:t>
            </a:r>
            <a:r>
              <a:rPr lang="ru-RU" sz="2800" b="1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6498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48000" cy="11664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434" y="316260"/>
            <a:ext cx="8028384" cy="952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en-US" sz="3200" b="1" dirty="0" err="1">
                <a:solidFill>
                  <a:srgbClr val="FF0000"/>
                </a:solidFill>
              </a:rPr>
              <a:t>Міський</a:t>
            </a:r>
            <a:r>
              <a:rPr lang="ru-RU" altLang="en-US" sz="3200" b="1" dirty="0">
                <a:solidFill>
                  <a:srgbClr val="FF0000"/>
                </a:solidFill>
              </a:rPr>
              <a:t> конкурс</a:t>
            </a:r>
          </a:p>
          <a:p>
            <a:r>
              <a:rPr lang="ru-RU" altLang="en-US" sz="3200" b="1" dirty="0">
                <a:solidFill>
                  <a:srgbClr val="FF0000"/>
                </a:solidFill>
              </a:rPr>
              <a:t>«</a:t>
            </a:r>
            <a:r>
              <a:rPr lang="ru-RU" altLang="en-US" sz="3200" b="1" dirty="0" err="1">
                <a:solidFill>
                  <a:srgbClr val="FF0000"/>
                </a:solidFill>
              </a:rPr>
              <a:t>Теплий</a:t>
            </a:r>
            <a:r>
              <a:rPr lang="ru-RU" altLang="en-US" sz="3200" b="1" dirty="0">
                <a:solidFill>
                  <a:srgbClr val="FF0000"/>
                </a:solidFill>
              </a:rPr>
              <a:t> </a:t>
            </a:r>
            <a:r>
              <a:rPr lang="ru-RU" altLang="en-US" sz="3200" b="1" dirty="0" err="1">
                <a:solidFill>
                  <a:srgbClr val="FF0000"/>
                </a:solidFill>
              </a:rPr>
              <a:t>дім</a:t>
            </a:r>
            <a:r>
              <a:rPr lang="ru-RU" altLang="en-US" sz="3200" b="1" dirty="0" smtClean="0">
                <a:solidFill>
                  <a:srgbClr val="FF0000"/>
                </a:solidFill>
              </a:rPr>
              <a:t>»</a:t>
            </a:r>
            <a:r>
              <a:rPr lang="ru-RU" altLang="en-US" sz="3200" b="1" dirty="0" smtClean="0">
                <a:solidFill>
                  <a:srgbClr val="F5800B"/>
                </a:solidFill>
              </a:rPr>
              <a:t> </a:t>
            </a:r>
            <a:endParaRPr lang="ru-RU" altLang="en-US" sz="3200" b="1" dirty="0" smtClean="0">
              <a:solidFill>
                <a:srgbClr val="F5800B"/>
              </a:solidFill>
            </a:endParaRPr>
          </a:p>
        </p:txBody>
      </p:sp>
      <p:sp>
        <p:nvSpPr>
          <p:cNvPr id="12" name="Прямоугольник 16"/>
          <p:cNvSpPr>
            <a:spLocks noChangeArrowheads="1"/>
          </p:cNvSpPr>
          <p:nvPr/>
        </p:nvSpPr>
        <p:spPr bwMode="auto">
          <a:xfrm>
            <a:off x="179512" y="4275815"/>
            <a:ext cx="2448272" cy="3139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4pPr>
            <a:lvl5pPr marL="20574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uk-UA" sz="1600" dirty="0">
              <a:latin typeface="+mn-lt"/>
            </a:endParaRPr>
          </a:p>
        </p:txBody>
      </p:sp>
      <p:sp>
        <p:nvSpPr>
          <p:cNvPr id="14" name="Прямоугольник 16"/>
          <p:cNvSpPr>
            <a:spLocks noChangeArrowheads="1"/>
          </p:cNvSpPr>
          <p:nvPr/>
        </p:nvSpPr>
        <p:spPr bwMode="auto">
          <a:xfrm>
            <a:off x="3220655" y="4275817"/>
            <a:ext cx="2054417" cy="3139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4pPr>
            <a:lvl5pPr marL="20574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ru-RU" sz="1600" b="1" dirty="0" smtClean="0">
              <a:latin typeface="+mn-lt"/>
            </a:endParaRPr>
          </a:p>
        </p:txBody>
      </p:sp>
      <p:sp>
        <p:nvSpPr>
          <p:cNvPr id="16" name="Прямоугольник 16"/>
          <p:cNvSpPr>
            <a:spLocks noChangeArrowheads="1"/>
          </p:cNvSpPr>
          <p:nvPr/>
        </p:nvSpPr>
        <p:spPr bwMode="auto">
          <a:xfrm>
            <a:off x="6109488" y="4275816"/>
            <a:ext cx="2625158" cy="3139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4pPr>
            <a:lvl5pPr marL="20574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ru-RU" sz="1600" b="1" dirty="0" smtClean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972" y="332656"/>
            <a:ext cx="1006904" cy="10800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4" name="Picture 2" descr="C:\WINDOWS\Temp\Rar$DIa0.611\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128" y="1412626"/>
            <a:ext cx="2339275" cy="324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WINDOWS\Temp\Rar$DIa0.176\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36" y="1628800"/>
            <a:ext cx="3406092" cy="500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WINDOWS\Temp\Rar$DIa0.068\1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95" y="1628801"/>
            <a:ext cx="3406092" cy="506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WINDOWS\Temp\Rar$DIa0.837\13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773" y="2581083"/>
            <a:ext cx="2237342" cy="31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WINDOWS\Temp\Rar$DIa0.160\32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68" y="3544408"/>
            <a:ext cx="228388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627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11664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0528" y="295590"/>
            <a:ext cx="8317896" cy="952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altLang="en-US" b="1" dirty="0" smtClean="0">
                <a:solidFill>
                  <a:srgbClr val="FF0000"/>
                </a:solidFill>
              </a:rPr>
              <a:t>Підвищення </a:t>
            </a:r>
          </a:p>
          <a:p>
            <a:r>
              <a:rPr lang="uk-UA" altLang="en-US" b="1" dirty="0" smtClean="0">
                <a:solidFill>
                  <a:srgbClr val="FF0000"/>
                </a:solidFill>
              </a:rPr>
              <a:t>зацікавленості мешканців</a:t>
            </a:r>
            <a:r>
              <a:rPr lang="uk-UA" altLang="en-US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4" name="Прямоугольник 16"/>
          <p:cNvSpPr>
            <a:spLocks noChangeArrowheads="1"/>
          </p:cNvSpPr>
          <p:nvPr/>
        </p:nvSpPr>
        <p:spPr bwMode="auto">
          <a:xfrm>
            <a:off x="3220655" y="4275817"/>
            <a:ext cx="2054417" cy="3139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4pPr>
            <a:lvl5pPr marL="20574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ru-RU" sz="1600" b="1" dirty="0" smtClean="0">
              <a:latin typeface="+mn-lt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972" y="231840"/>
            <a:ext cx="1006904" cy="10800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0058893"/>
              </p:ext>
            </p:extLst>
          </p:nvPr>
        </p:nvGraphicFramePr>
        <p:xfrm>
          <a:off x="179512" y="1709428"/>
          <a:ext cx="4068351" cy="4815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991130077"/>
              </p:ext>
            </p:extLst>
          </p:nvPr>
        </p:nvGraphicFramePr>
        <p:xfrm>
          <a:off x="3851921" y="1556792"/>
          <a:ext cx="518457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281277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7447" y="5232821"/>
            <a:ext cx="8901113" cy="160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11664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0528" y="295590"/>
            <a:ext cx="8317896" cy="952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en-US" b="1" dirty="0" err="1" smtClean="0">
                <a:solidFill>
                  <a:srgbClr val="FF0000"/>
                </a:solidFill>
              </a:rPr>
              <a:t>Результати</a:t>
            </a:r>
            <a:r>
              <a:rPr lang="ru-RU" altLang="en-US" b="1" dirty="0" smtClean="0">
                <a:solidFill>
                  <a:srgbClr val="FF0000"/>
                </a:solidFill>
              </a:rPr>
              <a:t> </a:t>
            </a:r>
            <a:r>
              <a:rPr lang="ru-RU" altLang="en-US" b="1" dirty="0" err="1" smtClean="0">
                <a:solidFill>
                  <a:srgbClr val="FF0000"/>
                </a:solidFill>
              </a:rPr>
              <a:t>участі</a:t>
            </a:r>
            <a:r>
              <a:rPr lang="ru-RU" altLang="en-US" b="1" dirty="0" smtClean="0">
                <a:solidFill>
                  <a:srgbClr val="FF0000"/>
                </a:solidFill>
              </a:rPr>
              <a:t> у </a:t>
            </a:r>
            <a:r>
              <a:rPr lang="ru-RU" altLang="en-US" b="1" dirty="0" err="1" smtClean="0">
                <a:solidFill>
                  <a:srgbClr val="FF0000"/>
                </a:solidFill>
              </a:rPr>
              <a:t>міському</a:t>
            </a:r>
            <a:r>
              <a:rPr lang="ru-RU" altLang="en-US" b="1" dirty="0" smtClean="0">
                <a:solidFill>
                  <a:srgbClr val="FF0000"/>
                </a:solidFill>
              </a:rPr>
              <a:t> </a:t>
            </a:r>
            <a:r>
              <a:rPr lang="ru-RU" altLang="en-US" b="1" dirty="0" err="1" smtClean="0">
                <a:solidFill>
                  <a:srgbClr val="FF0000"/>
                </a:solidFill>
              </a:rPr>
              <a:t>конкурсі</a:t>
            </a:r>
            <a:endParaRPr lang="ru-RU" altLang="en-US" b="1" dirty="0" smtClean="0">
              <a:solidFill>
                <a:srgbClr val="FF0000"/>
              </a:solidFill>
            </a:endParaRPr>
          </a:p>
          <a:p>
            <a:r>
              <a:rPr lang="ru-RU" altLang="en-US" b="1" dirty="0" smtClean="0">
                <a:solidFill>
                  <a:srgbClr val="FF0000"/>
                </a:solidFill>
              </a:rPr>
              <a:t>«</a:t>
            </a:r>
            <a:r>
              <a:rPr lang="ru-RU" altLang="en-US" b="1" dirty="0" err="1" smtClean="0">
                <a:solidFill>
                  <a:srgbClr val="FF0000"/>
                </a:solidFill>
              </a:rPr>
              <a:t>Теплий</a:t>
            </a:r>
            <a:r>
              <a:rPr lang="ru-RU" altLang="en-US" b="1" dirty="0" smtClean="0">
                <a:solidFill>
                  <a:srgbClr val="FF0000"/>
                </a:solidFill>
              </a:rPr>
              <a:t> </a:t>
            </a:r>
            <a:r>
              <a:rPr lang="ru-RU" altLang="en-US" b="1" dirty="0" err="1" smtClean="0">
                <a:solidFill>
                  <a:srgbClr val="FF0000"/>
                </a:solidFill>
              </a:rPr>
              <a:t>дім</a:t>
            </a:r>
            <a:r>
              <a:rPr lang="ru-RU" altLang="en-US" b="1" dirty="0" smtClean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14" name="Прямоугольник 16"/>
          <p:cNvSpPr>
            <a:spLocks noChangeArrowheads="1"/>
          </p:cNvSpPr>
          <p:nvPr/>
        </p:nvSpPr>
        <p:spPr bwMode="auto">
          <a:xfrm>
            <a:off x="3220655" y="4275817"/>
            <a:ext cx="2054417" cy="3139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4pPr>
            <a:lvl5pPr marL="2057400" indent="-228600" algn="l" eaLnBrk="0" hangingPunct="0">
              <a:lnSpc>
                <a:spcPct val="95000"/>
              </a:lnSpc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678BA8"/>
              </a:buClr>
              <a:buChar char="◦"/>
              <a:defRPr sz="1200">
                <a:solidFill>
                  <a:schemeClr val="tx1"/>
                </a:solidFill>
                <a:latin typeface="Arial" pitchFamily="34" charset="0"/>
                <a:ea typeface="HY중고딕" pitchFamily="2" charset="-127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endParaRPr lang="ru-RU" sz="1600" b="1" dirty="0" smtClean="0">
              <a:latin typeface="+mn-lt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972" y="231840"/>
            <a:ext cx="1006904" cy="10800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375" y="5249967"/>
            <a:ext cx="1399981" cy="159088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21127" y="5867305"/>
            <a:ext cx="681468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рахунок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коштів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міського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бюджету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співфінансуванням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2" descr="E:\IMG-a10c19124fba63eec1b00fbb472de75b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15" y="1355040"/>
            <a:ext cx="257175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P70327-1622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666722"/>
            <a:ext cx="2402281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фото ЖКЦ\P70327-1638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531" y="1414535"/>
            <a:ext cx="2415627" cy="32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WINDOWS\Temp\Rar$DIa0.488\image-0-02-05-a0e74e0ee7dec9754801b0715974f984d17d1665eaba44493cc3f5ea10c608a7-V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863" y="1844824"/>
            <a:ext cx="243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фото ЖКЦ\P70327-16373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50573"/>
            <a:ext cx="2402281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410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11">
      <a:dk1>
        <a:sysClr val="windowText" lastClr="000000"/>
      </a:dk1>
      <a:lt1>
        <a:srgbClr val="D5F0FE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1362</TotalTime>
  <Words>275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Lisiy</dc:creator>
  <cp:lastModifiedBy>Lisiy</cp:lastModifiedBy>
  <cp:revision>164</cp:revision>
  <dcterms:created xsi:type="dcterms:W3CDTF">2015-07-08T09:52:29Z</dcterms:created>
  <dcterms:modified xsi:type="dcterms:W3CDTF">2017-11-29T22:50:36Z</dcterms:modified>
</cp:coreProperties>
</file>